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4" r:id="rId2"/>
  </p:sldMasterIdLst>
  <p:notesMasterIdLst>
    <p:notesMasterId r:id="rId55"/>
  </p:notesMasterIdLst>
  <p:sldIdLst>
    <p:sldId id="256" r:id="rId3"/>
    <p:sldId id="507" r:id="rId4"/>
    <p:sldId id="508" r:id="rId5"/>
    <p:sldId id="509" r:id="rId6"/>
    <p:sldId id="510" r:id="rId7"/>
    <p:sldId id="511" r:id="rId8"/>
    <p:sldId id="512" r:id="rId9"/>
    <p:sldId id="513" r:id="rId10"/>
    <p:sldId id="514" r:id="rId11"/>
    <p:sldId id="515" r:id="rId12"/>
    <p:sldId id="516" r:id="rId13"/>
    <p:sldId id="517" r:id="rId14"/>
    <p:sldId id="518" r:id="rId15"/>
    <p:sldId id="461" r:id="rId16"/>
    <p:sldId id="493" r:id="rId17"/>
    <p:sldId id="454" r:id="rId18"/>
    <p:sldId id="462" r:id="rId19"/>
    <p:sldId id="264" r:id="rId20"/>
    <p:sldId id="479" r:id="rId21"/>
    <p:sldId id="480" r:id="rId22"/>
    <p:sldId id="481" r:id="rId23"/>
    <p:sldId id="488" r:id="rId24"/>
    <p:sldId id="269" r:id="rId25"/>
    <p:sldId id="490" r:id="rId26"/>
    <p:sldId id="482" r:id="rId27"/>
    <p:sldId id="484" r:id="rId28"/>
    <p:sldId id="464" r:id="rId29"/>
    <p:sldId id="498" r:id="rId30"/>
    <p:sldId id="467" r:id="rId31"/>
    <p:sldId id="459" r:id="rId32"/>
    <p:sldId id="466" r:id="rId33"/>
    <p:sldId id="471" r:id="rId34"/>
    <p:sldId id="468" r:id="rId35"/>
    <p:sldId id="470" r:id="rId36"/>
    <p:sldId id="476" r:id="rId37"/>
    <p:sldId id="472" r:id="rId38"/>
    <p:sldId id="497" r:id="rId39"/>
    <p:sldId id="474" r:id="rId40"/>
    <p:sldId id="491" r:id="rId41"/>
    <p:sldId id="492" r:id="rId42"/>
    <p:sldId id="494" r:id="rId43"/>
    <p:sldId id="495" r:id="rId44"/>
    <p:sldId id="475" r:id="rId45"/>
    <p:sldId id="485" r:id="rId46"/>
    <p:sldId id="489" r:id="rId47"/>
    <p:sldId id="487" r:id="rId48"/>
    <p:sldId id="519" r:id="rId49"/>
    <p:sldId id="280" r:id="rId50"/>
    <p:sldId id="279" r:id="rId51"/>
    <p:sldId id="506" r:id="rId52"/>
    <p:sldId id="505" r:id="rId53"/>
    <p:sldId id="282" r:id="rId54"/>
  </p:sldIdLst>
  <p:sldSz cx="9144000" cy="5143500" type="screen16x9"/>
  <p:notesSz cx="6858000" cy="9144000"/>
  <p:embeddedFontLst>
    <p:embeddedFont>
      <p:font typeface="Archivo Black" panose="020B0A03020202020B04" pitchFamily="34" charset="77"/>
      <p:regular r:id="rId56"/>
    </p:embeddedFont>
    <p:embeddedFont>
      <p:font typeface="Barlow" pitchFamily="2" charset="77"/>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Cambria Math" panose="02040503050406030204" pitchFamily="18" charset="0"/>
      <p:regular r:id="rId67"/>
    </p:embeddedFont>
    <p:embeddedFont>
      <p:font typeface="Lato" panose="020F0502020204030203" pitchFamily="34" charset="0"/>
      <p:regular r:id="rId68"/>
      <p:bold r:id="rId69"/>
      <p:italic r:id="rId70"/>
      <p:boldItalic r:id="rId71"/>
    </p:embeddedFont>
    <p:embeddedFont>
      <p:font typeface="Roboto Condensed Light" panose="020F0302020204030204" pitchFamily="34"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712220-0C86-52AD-AE04-913DB01C32CF}" name="KURNIAWAN Michael Alexander" initials="KMA" userId="S::makurniawan@connect.ust.hk::46b2a2a6-cc75-4ef3-a5ca-e56560016a2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B25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7AD75-211E-4686-8B6B-1688DBA643AB}">
  <a:tblStyle styleId="{ACB7AD75-211E-4686-8B6B-1688DBA643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0282"/>
  </p:normalViewPr>
  <p:slideViewPr>
    <p:cSldViewPr snapToGrid="0" snapToObjects="1">
      <p:cViewPr>
        <p:scale>
          <a:sx n="148" d="100"/>
          <a:sy n="148" d="100"/>
        </p:scale>
        <p:origin x="744" y="144"/>
      </p:cViewPr>
      <p:guideLst/>
    </p:cSldViewPr>
  </p:slideViewPr>
  <p:notesTextViewPr>
    <p:cViewPr>
      <p:scale>
        <a:sx n="114" d="100"/>
        <a:sy n="114"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oleObject" Target="file:////Users/michaelalexander/Documents/HKUST/Transverse%20Ising%20Model%20Project/Programs/bx_till_40_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ichaelalexander/Documents/HKUST/Transverse%20Ising%20Model%20Project/Programs/bx_till_40_exce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Peak of Average Mz VS Bx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bx_till_40!$L$1</c:f>
              <c:strCache>
                <c:ptCount val="1"/>
                <c:pt idx="0">
                  <c:v>Peak Average Mz</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0"/>
            <c:dispEq val="1"/>
            <c:trendlineLbl>
              <c:layout>
                <c:manualLayout>
                  <c:x val="1.0684601924759406E-3"/>
                  <c:y val="-0.3642512394284047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1" baseline="0"/>
                      <a:t>y = -0.13ln(x) + 0.6429</a:t>
                    </a:r>
                    <a:endParaRPr lang="en-US"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bx_till_40!$K$2:$K$9</c:f>
              <c:numCache>
                <c:formatCode>General</c:formatCode>
                <c:ptCount val="8"/>
                <c:pt idx="0">
                  <c:v>0.1</c:v>
                </c:pt>
                <c:pt idx="1">
                  <c:v>1.9</c:v>
                </c:pt>
                <c:pt idx="2">
                  <c:v>7.3</c:v>
                </c:pt>
                <c:pt idx="3">
                  <c:v>13.8</c:v>
                </c:pt>
                <c:pt idx="4">
                  <c:v>20.100000000000001</c:v>
                </c:pt>
                <c:pt idx="5">
                  <c:v>26.5</c:v>
                </c:pt>
                <c:pt idx="6">
                  <c:v>32.799999999999997</c:v>
                </c:pt>
                <c:pt idx="7">
                  <c:v>39.1</c:v>
                </c:pt>
              </c:numCache>
            </c:numRef>
          </c:xVal>
          <c:yVal>
            <c:numRef>
              <c:f>bx_till_40!$L$2:$L$9</c:f>
              <c:numCache>
                <c:formatCode>General</c:formatCode>
                <c:ptCount val="8"/>
                <c:pt idx="0">
                  <c:v>0.93436128601977497</c:v>
                </c:pt>
                <c:pt idx="1">
                  <c:v>0.58267239609769905</c:v>
                </c:pt>
                <c:pt idx="2">
                  <c:v>0.37883288024357697</c:v>
                </c:pt>
                <c:pt idx="3">
                  <c:v>0.29651849000000002</c:v>
                </c:pt>
                <c:pt idx="4">
                  <c:v>0.237715739064084</c:v>
                </c:pt>
                <c:pt idx="5">
                  <c:v>0.21960134167514</c:v>
                </c:pt>
                <c:pt idx="6">
                  <c:v>0.187057524643681</c:v>
                </c:pt>
                <c:pt idx="7">
                  <c:v>0.182925365628758</c:v>
                </c:pt>
              </c:numCache>
            </c:numRef>
          </c:yVal>
          <c:smooth val="0"/>
          <c:extLst>
            <c:ext xmlns:c16="http://schemas.microsoft.com/office/drawing/2014/chart" uri="{C3380CC4-5D6E-409C-BE32-E72D297353CC}">
              <c16:uniqueId val="{00000001-E6C2-904B-B2AA-0E612638EFE5}"/>
            </c:ext>
          </c:extLst>
        </c:ser>
        <c:dLbls>
          <c:showLegendKey val="0"/>
          <c:showVal val="0"/>
          <c:showCatName val="0"/>
          <c:showSerName val="0"/>
          <c:showPercent val="0"/>
          <c:showBubbleSize val="0"/>
        </c:dLbls>
        <c:axId val="1381966464"/>
        <c:axId val="1381036272"/>
      </c:scatterChart>
      <c:valAx>
        <c:axId val="13819664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b="1"/>
                  <a:t>Bx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1036272"/>
        <c:crosses val="autoZero"/>
        <c:crossBetween val="midCat"/>
      </c:valAx>
      <c:valAx>
        <c:axId val="1381036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b="1"/>
                  <a:t>Peak</a:t>
                </a:r>
                <a:r>
                  <a:rPr lang="en-GB" b="1" baseline="0"/>
                  <a:t> of Average Mz</a:t>
                </a:r>
                <a:endParaRPr lang="en-GB"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19664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Peak Average My VS Bx</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bx_till_40!$O$1</c:f>
              <c:strCache>
                <c:ptCount val="1"/>
                <c:pt idx="0">
                  <c:v>Peak Average My</c:v>
                </c:pt>
              </c:strCache>
            </c:strRef>
          </c:tx>
          <c:spPr>
            <a:ln w="19050" cap="rnd">
              <a:noFill/>
              <a:round/>
            </a:ln>
            <a:effectLst/>
          </c:spPr>
          <c:marker>
            <c:symbol val="circle"/>
            <c:size val="5"/>
            <c:spPr>
              <a:solidFill>
                <a:schemeClr val="accent2"/>
              </a:solidFill>
              <a:ln w="9525">
                <a:solidFill>
                  <a:schemeClr val="accent1"/>
                </a:solidFill>
              </a:ln>
              <a:effectLst/>
            </c:spPr>
          </c:marker>
          <c:trendline>
            <c:spPr>
              <a:ln w="19050" cap="rnd">
                <a:solidFill>
                  <a:schemeClr val="accent1"/>
                </a:solidFill>
                <a:prstDash val="sysDot"/>
              </a:ln>
              <a:effectLst/>
            </c:spPr>
            <c:trendlineType val="log"/>
            <c:dispRSqr val="0"/>
            <c:dispEq val="1"/>
            <c:trendlineLbl>
              <c:layout>
                <c:manualLayout>
                  <c:x val="9.3447069116360457E-3"/>
                  <c:y val="-0.31094451735199768"/>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1" baseline="0" dirty="0"/>
                      <a:t>y = -0.175ln(x) + 0.7571</a:t>
                    </a:r>
                    <a:endParaRPr lang="en-US" b="1" dirty="0"/>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bx_till_40!$N$2:$N$7</c:f>
              <c:numCache>
                <c:formatCode>General</c:formatCode>
                <c:ptCount val="6"/>
                <c:pt idx="0">
                  <c:v>2.7</c:v>
                </c:pt>
                <c:pt idx="1">
                  <c:v>8.9</c:v>
                </c:pt>
                <c:pt idx="2">
                  <c:v>15.1</c:v>
                </c:pt>
                <c:pt idx="3">
                  <c:v>21.1</c:v>
                </c:pt>
                <c:pt idx="4">
                  <c:v>27.9</c:v>
                </c:pt>
                <c:pt idx="5">
                  <c:v>34.200000000000003</c:v>
                </c:pt>
              </c:numCache>
            </c:numRef>
          </c:xVal>
          <c:yVal>
            <c:numRef>
              <c:f>bx_till_40!$O$2:$O$7</c:f>
              <c:numCache>
                <c:formatCode>General</c:formatCode>
                <c:ptCount val="6"/>
                <c:pt idx="0">
                  <c:v>0.60739150965466504</c:v>
                </c:pt>
                <c:pt idx="1">
                  <c:v>0.337824045059475</c:v>
                </c:pt>
                <c:pt idx="2">
                  <c:v>0.26698394606231102</c:v>
                </c:pt>
                <c:pt idx="3">
                  <c:v>0.211124004288642</c:v>
                </c:pt>
                <c:pt idx="4">
                  <c:v>0.18946039728226899</c:v>
                </c:pt>
                <c:pt idx="5">
                  <c:v>0.15867501992122801</c:v>
                </c:pt>
              </c:numCache>
            </c:numRef>
          </c:yVal>
          <c:smooth val="0"/>
          <c:extLst>
            <c:ext xmlns:c16="http://schemas.microsoft.com/office/drawing/2014/chart" uri="{C3380CC4-5D6E-409C-BE32-E72D297353CC}">
              <c16:uniqueId val="{00000001-5E5E-8A4D-A918-E6378716E67C}"/>
            </c:ext>
          </c:extLst>
        </c:ser>
        <c:dLbls>
          <c:showLegendKey val="0"/>
          <c:showVal val="0"/>
          <c:showCatName val="0"/>
          <c:showSerName val="0"/>
          <c:showPercent val="0"/>
          <c:showBubbleSize val="0"/>
        </c:dLbls>
        <c:axId val="2137548704"/>
        <c:axId val="2137590912"/>
      </c:scatterChart>
      <c:valAx>
        <c:axId val="21375487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b="1"/>
                  <a:t>Bx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7590912"/>
        <c:crosses val="autoZero"/>
        <c:crossBetween val="midCat"/>
      </c:valAx>
      <c:valAx>
        <c:axId val="2137590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b="1"/>
                  <a:t>Peak of Avearage My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7548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0"/>
        <p:cNvGrpSpPr/>
        <p:nvPr/>
      </p:nvGrpSpPr>
      <p:grpSpPr>
        <a:xfrm>
          <a:off x="0" y="0"/>
          <a:ext cx="0" cy="0"/>
          <a:chOff x="0" y="0"/>
          <a:chExt cx="0" cy="0"/>
        </a:xfrm>
      </p:grpSpPr>
      <p:sp>
        <p:nvSpPr>
          <p:cNvPr id="15941" name="Google Shape;15941;g11dddbceb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2" name="Google Shape;15942;g11dddbceb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0"/>
        <p:cNvGrpSpPr/>
        <p:nvPr/>
      </p:nvGrpSpPr>
      <p:grpSpPr>
        <a:xfrm>
          <a:off x="0" y="0"/>
          <a:ext cx="0" cy="0"/>
          <a:chOff x="0" y="0"/>
          <a:chExt cx="0" cy="0"/>
        </a:xfrm>
      </p:grpSpPr>
      <p:sp>
        <p:nvSpPr>
          <p:cNvPr id="17161" name="Google Shape;17161;gd362d286f3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2" name="Google Shape;17162;gd362d286f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16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3576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Choose the regime around the dome (points) as the center of projection, for different points use different projection center (which is that point itself in the average Magnetization plot)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Plot the angle as a a function of time to find the winding number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same dome, does the number of winding is unique or not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Careful on the time step of the calculation of the integral, if there is a sharp change of the angle then you need to put more time step. You can know this if you find the winding number (n) to be a fraction. For more smaller time steps, this should bring us closer and closer to integer.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we need to define mathematically, on why the evolution one winding number to another winding number, we have to go across a global path.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 not choose the point close from zero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Cylinder projection: for the zero points, you can find a unique point, to project the zero point to a greater circle.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𝑛</m:t>
                    </m:r>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r>
                          <a:rPr lang="en-US" b="0" i="1" smtClean="0">
                            <a:latin typeface="Cambria Math" panose="02040503050406030204" pitchFamily="18" charset="0"/>
                          </a:rPr>
                          <m:t>𝑇</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𝑑𝑡</m:t>
                        </m:r>
                      </m:e>
                    </m:nary>
                  </m:oMath>
                </a14:m>
                <a:r>
                  <a:rPr lang="en-US" dirty="0"/>
                  <a:t> </a:t>
                </a:r>
                <a:r>
                  <a:rPr lang="en-US" dirty="0">
                    <a:sym typeface="Wingdings" pitchFamily="2" charset="2"/>
                  </a:rPr>
                  <a:t> This to</a:t>
                </a:r>
                <a:r>
                  <a:rPr lang="en-US" baseline="0" dirty="0">
                    <a:sym typeface="Wingdings" pitchFamily="2" charset="2"/>
                  </a:rPr>
                  <a:t> calculate the winding number!</a:t>
                </a:r>
              </a:p>
              <a:p>
                <a:pPr marL="171450" indent="-171450">
                  <a:buFont typeface="Arial" panose="020B0604020202020204" pitchFamily="34" charset="0"/>
                  <a:buChar char="•"/>
                </a:pPr>
                <a:endParaRPr lang="en-US" baseline="0" dirty="0">
                  <a:sym typeface="Wingdings" pitchFamily="2" charset="2"/>
                </a:endParaRPr>
              </a:p>
              <a:p>
                <a:pPr marL="171450" indent="-171450">
                  <a:buFont typeface="Arial" panose="020B0604020202020204" pitchFamily="34" charset="0"/>
                  <a:buChar char="•"/>
                </a:pPr>
                <a:r>
                  <a:rPr lang="en-US" baseline="0" dirty="0">
                    <a:sym typeface="Wingdings" pitchFamily="2" charset="2"/>
                  </a:rPr>
                  <a:t>Also check for the winding number from the projection of the (1,0,0), (0,1,0), (0,0,1). SO CHECK 4 CENTER OF PROJECTIONS FOR EACH DOME (maybe take 5 points on each dome), THIS COULD BE THE FINGER PRINT OF EACH DOME!</a:t>
                </a:r>
              </a:p>
              <a:p>
                <a:endParaRPr lang="en-US" dirty="0"/>
              </a:p>
            </p:txBody>
          </p:sp>
        </mc:Choice>
        <mc:Fallback xmlns="">
          <p:sp>
            <p:nvSpPr>
              <p:cNvPr id="3" name="Notes Placeholder 2"/>
              <p:cNvSpPr>
                <a:spLocks noGrp="1"/>
              </p:cNvSpPr>
              <p:nvPr>
                <p:ph type="body" idx="1"/>
              </p:nvPr>
            </p:nvSpPr>
            <p:spPr/>
            <p:txBody>
              <a:bodyPr/>
              <a:lstStyle/>
              <a:p>
                <a:r>
                  <a:rPr lang="en-US" dirty="0"/>
                  <a:t>Choose the regime around the dome (points) as the center of projection, for different points use different projection center (which is that point itself in the average Magnetization plot)</a:t>
                </a:r>
              </a:p>
              <a:p>
                <a:endParaRPr lang="en-US" dirty="0"/>
              </a:p>
              <a:p>
                <a:r>
                  <a:rPr lang="en-US" dirty="0"/>
                  <a:t>Plot the angle as a a function of time to find the winding number</a:t>
                </a:r>
              </a:p>
              <a:p>
                <a:endParaRPr lang="en-US" dirty="0"/>
              </a:p>
              <a:p>
                <a:r>
                  <a:rPr lang="en-US" dirty="0"/>
                  <a:t>For the same dome, does the number of winding is unique or not </a:t>
                </a:r>
              </a:p>
              <a:p>
                <a:endParaRPr lang="en-US" dirty="0"/>
              </a:p>
              <a:p>
                <a:r>
                  <a:rPr lang="en-US" dirty="0"/>
                  <a:t>Careful on the time step of the calculation of the integral, if there is a sharp change of the angle then you need to put more time step. You can know this if you find the winding number (n) to be a fraction. For more smaller time steps, this should bring us closer and closer to integer.</a:t>
                </a:r>
              </a:p>
              <a:p>
                <a:endParaRPr lang="en-US" dirty="0"/>
              </a:p>
              <a:p>
                <a:r>
                  <a:rPr lang="en-US" dirty="0"/>
                  <a:t>So we need to define mathematically, on why the </a:t>
                </a:r>
                <a:r>
                  <a:rPr lang="en-US" dirty="0" err="1"/>
                  <a:t>evolvution</a:t>
                </a:r>
                <a:r>
                  <a:rPr lang="en-US" dirty="0"/>
                  <a:t> one winding number to another winding number, we have to go across a global path. </a:t>
                </a:r>
              </a:p>
              <a:p>
                <a:endParaRPr lang="en-US" dirty="0"/>
              </a:p>
              <a:p>
                <a:r>
                  <a:rPr lang="en-US" dirty="0"/>
                  <a:t>Do not choose the point close from zero</a:t>
                </a:r>
              </a:p>
              <a:p>
                <a:endParaRPr lang="en-US" dirty="0"/>
              </a:p>
              <a:p>
                <a:r>
                  <a:rPr lang="en-US" dirty="0"/>
                  <a:t>Cylinder projection: for the zero points, you can find a unique point, to project the zero point to a greater circle.</a:t>
                </a:r>
              </a:p>
              <a:p>
                <a:endParaRPr lang="en-US" dirty="0"/>
              </a:p>
              <a:p>
                <a:r>
                  <a:rPr lang="en-US" b="0" i="0">
                    <a:latin typeface="Cambria Math" panose="02040503050406030204" pitchFamily="18" charset="0"/>
                  </a:rPr>
                  <a:t>2𝜋𝑛=∫25_0^𝑇▒〖(𝜕𝜃(𝑡))/𝜕𝑡 𝑑𝑡〗</a:t>
                </a:r>
                <a:r>
                  <a:rPr lang="en-US" dirty="0"/>
                  <a:t> </a:t>
                </a:r>
                <a:r>
                  <a:rPr lang="en-US" dirty="0">
                    <a:sym typeface="Wingdings" pitchFamily="2" charset="2"/>
                  </a:rPr>
                  <a:t> This to</a:t>
                </a:r>
                <a:r>
                  <a:rPr lang="en-US" baseline="0" dirty="0">
                    <a:sym typeface="Wingdings" pitchFamily="2" charset="2"/>
                  </a:rPr>
                  <a:t> calculate the winding number!</a:t>
                </a:r>
              </a:p>
              <a:p>
                <a:endParaRPr lang="en-US" baseline="0" dirty="0">
                  <a:sym typeface="Wingdings" pitchFamily="2" charset="2"/>
                </a:endParaRPr>
              </a:p>
              <a:p>
                <a:r>
                  <a:rPr lang="en-US" baseline="0" dirty="0">
                    <a:sym typeface="Wingdings" pitchFamily="2" charset="2"/>
                  </a:rPr>
                  <a:t>Also check for the winding number from the projection of the (1,0,0), (0,1,0), (0,0,1). SO CHECK 4 CENTER OF PROJECTIONS FOR EACH DOME (maybe take 5 points on each dome), THIS COULD BE THE FINGER PRINT OF EACH DOME!</a:t>
                </a:r>
              </a:p>
              <a:p>
                <a:endParaRPr lang="en-US" dirty="0"/>
              </a:p>
            </p:txBody>
          </p:sp>
        </mc:Fallback>
      </mc:AlternateContent>
      <p:sp>
        <p:nvSpPr>
          <p:cNvPr id="4" name="Slide Number Placeholder 3"/>
          <p:cNvSpPr>
            <a:spLocks noGrp="1"/>
          </p:cNvSpPr>
          <p:nvPr>
            <p:ph type="sldNum" sz="quarter" idx="5"/>
          </p:nvPr>
        </p:nvSpPr>
        <p:spPr/>
        <p:txBody>
          <a:bodyPr/>
          <a:lstStyle/>
          <a:p>
            <a:fld id="{E3C3508A-6D15-8D48-8AD7-FD2A939636E6}" type="slidenum">
              <a:rPr lang="en-US" smtClean="0"/>
              <a:t>23</a:t>
            </a:fld>
            <a:endParaRPr lang="en-US"/>
          </a:p>
        </p:txBody>
      </p:sp>
    </p:spTree>
    <p:extLst>
      <p:ext uri="{BB962C8B-B14F-4D97-AF65-F5344CB8AC3E}">
        <p14:creationId xmlns:p14="http://schemas.microsoft.com/office/powerpoint/2010/main" val="3900368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373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Choose the regime around the dome (points) as the center of projection, for different points use different projection center (which is that point itself in the average Magnetization plot)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Plot the angle as a a function of time to find the winding number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same dome, does the number of winding is unique or not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Careful on the time step of the calculation of the integral, if there is a sharp change of the angle then you need to put more time step. You can know this if you find the winding number (n) to be a fraction. For more smaller time steps, this should bring us closer and closer to integer.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we need to define mathematically, on why the evolution one winding number to another winding number, we have to go across a global path.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 not choose the point close from zero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Cylinder projection: for the zero points, you can find a unique point, to project the zero point to a greater circle.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𝑛</m:t>
                    </m:r>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r>
                          <a:rPr lang="en-US" b="0" i="1" smtClean="0">
                            <a:latin typeface="Cambria Math" panose="02040503050406030204" pitchFamily="18" charset="0"/>
                          </a:rPr>
                          <m:t>𝑇</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𝑑𝑡</m:t>
                        </m:r>
                      </m:e>
                    </m:nary>
                  </m:oMath>
                </a14:m>
                <a:r>
                  <a:rPr lang="en-US" dirty="0"/>
                  <a:t> </a:t>
                </a:r>
                <a:r>
                  <a:rPr lang="en-US" dirty="0">
                    <a:sym typeface="Wingdings" pitchFamily="2" charset="2"/>
                  </a:rPr>
                  <a:t> This to</a:t>
                </a:r>
                <a:r>
                  <a:rPr lang="en-US" baseline="0" dirty="0">
                    <a:sym typeface="Wingdings" pitchFamily="2" charset="2"/>
                  </a:rPr>
                  <a:t> calculate the winding number!</a:t>
                </a:r>
              </a:p>
              <a:p>
                <a:pPr marL="171450" indent="-171450">
                  <a:buFont typeface="Arial" panose="020B0604020202020204" pitchFamily="34" charset="0"/>
                  <a:buChar char="•"/>
                </a:pPr>
                <a:endParaRPr lang="en-US" baseline="0" dirty="0">
                  <a:sym typeface="Wingdings" pitchFamily="2" charset="2"/>
                </a:endParaRPr>
              </a:p>
              <a:p>
                <a:pPr marL="171450" indent="-171450">
                  <a:buFont typeface="Arial" panose="020B0604020202020204" pitchFamily="34" charset="0"/>
                  <a:buChar char="•"/>
                </a:pPr>
                <a:r>
                  <a:rPr lang="en-US" baseline="0" dirty="0">
                    <a:sym typeface="Wingdings" pitchFamily="2" charset="2"/>
                  </a:rPr>
                  <a:t>Also check for the winding number from the projection of the (1,0,0), (0,1,0), (0,0,1). SO CHECK 4 CENTER OF PROJECTIONS FOR EACH DOME (maybe take 5 points on each dome), THIS COULD BE THE FINGER PRINT OF EACH DOME!</a:t>
                </a:r>
              </a:p>
              <a:p>
                <a:endParaRPr lang="en-US" dirty="0"/>
              </a:p>
            </p:txBody>
          </p:sp>
        </mc:Choice>
        <mc:Fallback xmlns="">
          <p:sp>
            <p:nvSpPr>
              <p:cNvPr id="3" name="Notes Placeholder 2"/>
              <p:cNvSpPr>
                <a:spLocks noGrp="1"/>
              </p:cNvSpPr>
              <p:nvPr>
                <p:ph type="body" idx="1"/>
              </p:nvPr>
            </p:nvSpPr>
            <p:spPr/>
            <p:txBody>
              <a:bodyPr/>
              <a:lstStyle/>
              <a:p>
                <a:r>
                  <a:rPr lang="en-US" dirty="0"/>
                  <a:t>Choose the regime around the dome (points) as the center of projection, for different points use different projection center (which is that point itself in the average Magnetization plot)</a:t>
                </a:r>
              </a:p>
              <a:p>
                <a:endParaRPr lang="en-US" dirty="0"/>
              </a:p>
              <a:p>
                <a:r>
                  <a:rPr lang="en-US" dirty="0"/>
                  <a:t>Plot the angle as a a function of time to find the winding number</a:t>
                </a:r>
              </a:p>
              <a:p>
                <a:endParaRPr lang="en-US" dirty="0"/>
              </a:p>
              <a:p>
                <a:r>
                  <a:rPr lang="en-US" dirty="0"/>
                  <a:t>For the same dome, does the number of winding is unique or not </a:t>
                </a:r>
              </a:p>
              <a:p>
                <a:endParaRPr lang="en-US" dirty="0"/>
              </a:p>
              <a:p>
                <a:r>
                  <a:rPr lang="en-US" dirty="0"/>
                  <a:t>Careful on the time step of the calculation of the integral, if there is a sharp change of the angle then you need to put more time step. You can know this if you find the winding number (n) to be a fraction. For more smaller time steps, this should bring us closer and closer to integer.</a:t>
                </a:r>
              </a:p>
              <a:p>
                <a:endParaRPr lang="en-US" dirty="0"/>
              </a:p>
              <a:p>
                <a:r>
                  <a:rPr lang="en-US" dirty="0"/>
                  <a:t>So we need to define mathematically, on why the </a:t>
                </a:r>
                <a:r>
                  <a:rPr lang="en-US" dirty="0" err="1"/>
                  <a:t>evolvution</a:t>
                </a:r>
                <a:r>
                  <a:rPr lang="en-US" dirty="0"/>
                  <a:t> one winding number to another winding number, we have to go across a global path. </a:t>
                </a:r>
              </a:p>
              <a:p>
                <a:endParaRPr lang="en-US" dirty="0"/>
              </a:p>
              <a:p>
                <a:r>
                  <a:rPr lang="en-US" dirty="0"/>
                  <a:t>Do not choose the point close from zero</a:t>
                </a:r>
              </a:p>
              <a:p>
                <a:endParaRPr lang="en-US" dirty="0"/>
              </a:p>
              <a:p>
                <a:r>
                  <a:rPr lang="en-US" dirty="0"/>
                  <a:t>Cylinder projection: for the zero points, you can find a unique point, to project the zero point to a greater circle.</a:t>
                </a:r>
              </a:p>
              <a:p>
                <a:endParaRPr lang="en-US" dirty="0"/>
              </a:p>
              <a:p>
                <a:r>
                  <a:rPr lang="en-US" b="0" i="0">
                    <a:latin typeface="Cambria Math" panose="02040503050406030204" pitchFamily="18" charset="0"/>
                  </a:rPr>
                  <a:t>2𝜋𝑛=∫25_0^𝑇▒〖(𝜕𝜃(𝑡))/𝜕𝑡 𝑑𝑡〗</a:t>
                </a:r>
                <a:r>
                  <a:rPr lang="en-US" dirty="0"/>
                  <a:t> </a:t>
                </a:r>
                <a:r>
                  <a:rPr lang="en-US" dirty="0">
                    <a:sym typeface="Wingdings" pitchFamily="2" charset="2"/>
                  </a:rPr>
                  <a:t> This to</a:t>
                </a:r>
                <a:r>
                  <a:rPr lang="en-US" baseline="0" dirty="0">
                    <a:sym typeface="Wingdings" pitchFamily="2" charset="2"/>
                  </a:rPr>
                  <a:t> calculate the winding number!</a:t>
                </a:r>
              </a:p>
              <a:p>
                <a:endParaRPr lang="en-US" baseline="0" dirty="0">
                  <a:sym typeface="Wingdings" pitchFamily="2" charset="2"/>
                </a:endParaRPr>
              </a:p>
              <a:p>
                <a:r>
                  <a:rPr lang="en-US" baseline="0" dirty="0">
                    <a:sym typeface="Wingdings" pitchFamily="2" charset="2"/>
                  </a:rPr>
                  <a:t>Also check for the winding number from the projection of the (1,0,0), (0,1,0), (0,0,1). SO CHECK 4 CENTER OF PROJECTIONS FOR EACH DOME (maybe take 5 points on each dome), THIS COULD BE THE FINGER PRINT OF EACH DOME!</a:t>
                </a:r>
              </a:p>
              <a:p>
                <a:endParaRPr lang="en-US" dirty="0"/>
              </a:p>
            </p:txBody>
          </p:sp>
        </mc:Fallback>
      </mc:AlternateContent>
      <p:sp>
        <p:nvSpPr>
          <p:cNvPr id="4" name="Slide Number Placeholder 3"/>
          <p:cNvSpPr>
            <a:spLocks noGrp="1"/>
          </p:cNvSpPr>
          <p:nvPr>
            <p:ph type="sldNum" sz="quarter" idx="5"/>
          </p:nvPr>
        </p:nvSpPr>
        <p:spPr/>
        <p:txBody>
          <a:bodyPr/>
          <a:lstStyle/>
          <a:p>
            <a:fld id="{E3C3508A-6D15-8D48-8AD7-FD2A939636E6}" type="slidenum">
              <a:rPr lang="en-US" smtClean="0"/>
              <a:t>28</a:t>
            </a:fld>
            <a:endParaRPr lang="en-US"/>
          </a:p>
        </p:txBody>
      </p:sp>
    </p:spTree>
    <p:extLst>
      <p:ext uri="{BB962C8B-B14F-4D97-AF65-F5344CB8AC3E}">
        <p14:creationId xmlns:p14="http://schemas.microsoft.com/office/powerpoint/2010/main" val="312186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Try to use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𝜃</m:t>
                    </m:r>
                    <m:r>
                      <a:rPr lang="en-US" b="0" i="1" smtClean="0">
                        <a:latin typeface="Cambria Math" panose="02040503050406030204" pitchFamily="18" charset="0"/>
                      </a:rPr>
                      <m:t>=</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2</m:t>
                                </m:r>
                              </m:sup>
                            </m:sSup>
                          </m:e>
                        </m:rad>
                      </m:num>
                      <m:den>
                        <m:rad>
                          <m:radPr>
                            <m:degHide m:val="on"/>
                            <m:ctrlPr>
                              <a:rPr lang="en-US" b="0" i="1" smtClean="0">
                                <a:latin typeface="Cambria Math" panose="02040503050406030204" pitchFamily="18" charset="0"/>
                              </a:rPr>
                            </m:ctrlPr>
                          </m:radPr>
                          <m:deg/>
                          <m:e>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p>
                                <m:r>
                                  <a:rPr lang="en-US" b="0" i="1" dirty="0" smtClean="0">
                                    <a:latin typeface="Cambria Math" panose="02040503050406030204" pitchFamily="18" charset="0"/>
                                  </a:rPr>
                                  <m:t>2</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𝑌</m:t>
                                    </m:r>
                                  </m:e>
                                </m:acc>
                              </m:e>
                              <m:sup>
                                <m:r>
                                  <a:rPr lang="en-US" b="0" i="1" dirty="0" smtClean="0">
                                    <a:latin typeface="Cambria Math" panose="02040503050406030204" pitchFamily="18" charset="0"/>
                                  </a:rPr>
                                  <m:t>2</m:t>
                                </m:r>
                              </m:sup>
                            </m:sSup>
                          </m:e>
                        </m:rad>
                      </m:den>
                    </m:f>
                  </m:oMath>
                </a14:m>
                <a:r>
                  <a:rPr lang="en-US" dirty="0"/>
                  <a:t>, </a:t>
                </a:r>
              </a:p>
            </p:txBody>
          </p:sp>
        </mc:Choice>
        <mc:Fallback xmlns="">
          <p:sp>
            <p:nvSpPr>
              <p:cNvPr id="3" name="Notes Placeholder 2"/>
              <p:cNvSpPr>
                <a:spLocks noGrp="1"/>
              </p:cNvSpPr>
              <p:nvPr>
                <p:ph type="body" idx="1"/>
              </p:nvPr>
            </p:nvSpPr>
            <p:spPr/>
            <p:txBody>
              <a:bodyPr/>
              <a:lstStyle/>
              <a:p>
                <a:r>
                  <a:rPr lang="en-US" dirty="0"/>
                  <a:t>Try to use </a:t>
                </a:r>
                <a:r>
                  <a:rPr lang="en-US" b="0" i="0">
                    <a:latin typeface="Cambria Math" panose="02040503050406030204" pitchFamily="18" charset="0"/>
                  </a:rPr>
                  <a:t>Δ𝜃=√(Δ𝑋^2+Δ𝑌^2 )/√(𝑋 ̅</a:t>
                </a:r>
                <a:r>
                  <a:rPr lang="en-US" b="0" i="0" dirty="0">
                    <a:latin typeface="Cambria Math" panose="02040503050406030204" pitchFamily="18" charset="0"/>
                  </a:rPr>
                  <a:t>^2+𝑌 ̅^2</a:t>
                </a:r>
                <a:r>
                  <a:rPr lang="en-US" b="0" i="0">
                    <a:latin typeface="Cambria Math" panose="02040503050406030204" pitchFamily="18" charset="0"/>
                  </a:rPr>
                  <a:t> )</a:t>
                </a:r>
                <a:r>
                  <a:rPr lang="en-US" dirty="0"/>
                  <a:t>, </a:t>
                </a:r>
              </a:p>
            </p:txBody>
          </p:sp>
        </mc:Fallback>
      </mc:AlternateContent>
    </p:spTree>
    <p:extLst>
      <p:ext uri="{BB962C8B-B14F-4D97-AF65-F5344CB8AC3E}">
        <p14:creationId xmlns:p14="http://schemas.microsoft.com/office/powerpoint/2010/main" val="427334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6456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3645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53965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232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9"/>
        <p:cNvGrpSpPr/>
        <p:nvPr/>
      </p:nvGrpSpPr>
      <p:grpSpPr>
        <a:xfrm>
          <a:off x="0" y="0"/>
          <a:ext cx="0" cy="0"/>
          <a:chOff x="0" y="0"/>
          <a:chExt cx="0" cy="0"/>
        </a:xfrm>
      </p:grpSpPr>
      <p:sp>
        <p:nvSpPr>
          <p:cNvPr id="16510" name="Google Shape;16510;g11dddbceb20_0_3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1" name="Google Shape;16511;g11dddbceb20_0_3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54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6011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8244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8225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Choose the regime around the dome (points) as the center of projection, for different points use different projection center (which is that point itself in the average Magnetization plot)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Plot the angle as a a function of time to find the winding number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same dome, does the number of winding is unique or not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Careful on the time step of the calculation of the integral, if there is a sharp change of the angle then you need to put more time step. You can know this if you find the winding number (n) to be a fraction. For more smaller time steps, this should bring us closer and closer to integer.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So we need to define mathematically, on why the evolution one winding number to another winding number, we have to go across a global path.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 not choose the point close from zero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Cylinder projection: for the zero points, you can find a unique point, to project the zero point to a greater circle.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𝑛</m:t>
                    </m:r>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r>
                          <a:rPr lang="en-US" b="0" i="1" smtClean="0">
                            <a:latin typeface="Cambria Math" panose="02040503050406030204" pitchFamily="18" charset="0"/>
                          </a:rPr>
                          <m:t>𝑇</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𝑑𝑡</m:t>
                        </m:r>
                      </m:e>
                    </m:nary>
                  </m:oMath>
                </a14:m>
                <a:r>
                  <a:rPr lang="en-US" dirty="0"/>
                  <a:t> </a:t>
                </a:r>
                <a:r>
                  <a:rPr lang="en-US" dirty="0">
                    <a:sym typeface="Wingdings" pitchFamily="2" charset="2"/>
                  </a:rPr>
                  <a:t> This to</a:t>
                </a:r>
                <a:r>
                  <a:rPr lang="en-US" baseline="0" dirty="0">
                    <a:sym typeface="Wingdings" pitchFamily="2" charset="2"/>
                  </a:rPr>
                  <a:t> calculate the winding number!</a:t>
                </a:r>
              </a:p>
              <a:p>
                <a:pPr marL="171450" indent="-171450">
                  <a:buFont typeface="Arial" panose="020B0604020202020204" pitchFamily="34" charset="0"/>
                  <a:buChar char="•"/>
                </a:pPr>
                <a:endParaRPr lang="en-US" baseline="0" dirty="0">
                  <a:sym typeface="Wingdings" pitchFamily="2" charset="2"/>
                </a:endParaRPr>
              </a:p>
              <a:p>
                <a:pPr marL="171450" indent="-171450">
                  <a:buFont typeface="Arial" panose="020B0604020202020204" pitchFamily="34" charset="0"/>
                  <a:buChar char="•"/>
                </a:pPr>
                <a:r>
                  <a:rPr lang="en-US" baseline="0" dirty="0">
                    <a:sym typeface="Wingdings" pitchFamily="2" charset="2"/>
                  </a:rPr>
                  <a:t>Also check for the winding number from the projection of the (1,0,0), (0,1,0), (0,0,1). SO CHECK 4 CENTER OF PROJECTIONS FOR EACH DOME (maybe take 5 points on each dome), THIS COULD BE THE FINGER PRINT OF EACH DOME!</a:t>
                </a:r>
              </a:p>
              <a:p>
                <a:endParaRPr lang="en-US" dirty="0"/>
              </a:p>
            </p:txBody>
          </p:sp>
        </mc:Choice>
        <mc:Fallback xmlns="">
          <p:sp>
            <p:nvSpPr>
              <p:cNvPr id="3" name="Notes Placeholder 2"/>
              <p:cNvSpPr>
                <a:spLocks noGrp="1"/>
              </p:cNvSpPr>
              <p:nvPr>
                <p:ph type="body" idx="1"/>
              </p:nvPr>
            </p:nvSpPr>
            <p:spPr/>
            <p:txBody>
              <a:bodyPr/>
              <a:lstStyle/>
              <a:p>
                <a:r>
                  <a:rPr lang="en-US" dirty="0"/>
                  <a:t>Choose the regime around the dome (points) as the center of projection, for different points use different projection center (which is that point itself in the average Magnetization plot)</a:t>
                </a:r>
              </a:p>
              <a:p>
                <a:endParaRPr lang="en-US" dirty="0"/>
              </a:p>
              <a:p>
                <a:r>
                  <a:rPr lang="en-US" dirty="0"/>
                  <a:t>Plot the angle as a a function of time to find the winding number</a:t>
                </a:r>
              </a:p>
              <a:p>
                <a:endParaRPr lang="en-US" dirty="0"/>
              </a:p>
              <a:p>
                <a:r>
                  <a:rPr lang="en-US" dirty="0"/>
                  <a:t>For the same dome, does the number of winding is unique or not </a:t>
                </a:r>
              </a:p>
              <a:p>
                <a:endParaRPr lang="en-US" dirty="0"/>
              </a:p>
              <a:p>
                <a:r>
                  <a:rPr lang="en-US" dirty="0"/>
                  <a:t>Careful on the time step of the calculation of the integral, if there is a sharp change of the angle then you need to put more time step. You can know this if you find the winding number (n) to be a fraction. For more smaller time steps, this should bring us closer and closer to integer.</a:t>
                </a:r>
              </a:p>
              <a:p>
                <a:endParaRPr lang="en-US" dirty="0"/>
              </a:p>
              <a:p>
                <a:r>
                  <a:rPr lang="en-US" dirty="0"/>
                  <a:t>So we need to define mathematically, on why the </a:t>
                </a:r>
                <a:r>
                  <a:rPr lang="en-US" dirty="0" err="1"/>
                  <a:t>evolvution</a:t>
                </a:r>
                <a:r>
                  <a:rPr lang="en-US" dirty="0"/>
                  <a:t> one winding number to another winding number, we have to go across a global path. </a:t>
                </a:r>
              </a:p>
              <a:p>
                <a:endParaRPr lang="en-US" dirty="0"/>
              </a:p>
              <a:p>
                <a:r>
                  <a:rPr lang="en-US" dirty="0"/>
                  <a:t>Do not choose the point close from zero</a:t>
                </a:r>
              </a:p>
              <a:p>
                <a:endParaRPr lang="en-US" dirty="0"/>
              </a:p>
              <a:p>
                <a:r>
                  <a:rPr lang="en-US" dirty="0"/>
                  <a:t>Cylinder projection: for the zero points, you can find a unique point, to project the zero point to a greater circle.</a:t>
                </a:r>
              </a:p>
              <a:p>
                <a:endParaRPr lang="en-US" dirty="0"/>
              </a:p>
              <a:p>
                <a:r>
                  <a:rPr lang="en-US" b="0" i="0">
                    <a:latin typeface="Cambria Math" panose="02040503050406030204" pitchFamily="18" charset="0"/>
                  </a:rPr>
                  <a:t>2𝜋𝑛=∫25_0^𝑇▒〖(𝜕𝜃(𝑡))/𝜕𝑡 𝑑𝑡〗</a:t>
                </a:r>
                <a:r>
                  <a:rPr lang="en-US" dirty="0"/>
                  <a:t> </a:t>
                </a:r>
                <a:r>
                  <a:rPr lang="en-US" dirty="0">
                    <a:sym typeface="Wingdings" pitchFamily="2" charset="2"/>
                  </a:rPr>
                  <a:t> This to</a:t>
                </a:r>
                <a:r>
                  <a:rPr lang="en-US" baseline="0" dirty="0">
                    <a:sym typeface="Wingdings" pitchFamily="2" charset="2"/>
                  </a:rPr>
                  <a:t> calculate the winding number!</a:t>
                </a:r>
              </a:p>
              <a:p>
                <a:endParaRPr lang="en-US" baseline="0" dirty="0">
                  <a:sym typeface="Wingdings" pitchFamily="2" charset="2"/>
                </a:endParaRPr>
              </a:p>
              <a:p>
                <a:r>
                  <a:rPr lang="en-US" baseline="0" dirty="0">
                    <a:sym typeface="Wingdings" pitchFamily="2" charset="2"/>
                  </a:rPr>
                  <a:t>Also check for the winding number from the projection of the (1,0,0), (0,1,0), (0,0,1). SO CHECK 4 CENTER OF PROJECTIONS FOR EACH DOME (maybe take 5 points on each dome), THIS COULD BE THE FINGER PRINT OF EACH DOME!</a:t>
                </a:r>
              </a:p>
              <a:p>
                <a:endParaRPr lang="en-US" dirty="0"/>
              </a:p>
            </p:txBody>
          </p:sp>
        </mc:Fallback>
      </mc:AlternateContent>
      <p:sp>
        <p:nvSpPr>
          <p:cNvPr id="4" name="Slide Number Placeholder 3"/>
          <p:cNvSpPr>
            <a:spLocks noGrp="1"/>
          </p:cNvSpPr>
          <p:nvPr>
            <p:ph type="sldNum" sz="quarter" idx="5"/>
          </p:nvPr>
        </p:nvSpPr>
        <p:spPr/>
        <p:txBody>
          <a:bodyPr/>
          <a:lstStyle/>
          <a:p>
            <a:fld id="{E3C3508A-6D15-8D48-8AD7-FD2A939636E6}" type="slidenum">
              <a:rPr lang="en-US" smtClean="0"/>
              <a:t>37</a:t>
            </a:fld>
            <a:endParaRPr lang="en-US"/>
          </a:p>
        </p:txBody>
      </p:sp>
    </p:spTree>
    <p:extLst>
      <p:ext uri="{BB962C8B-B14F-4D97-AF65-F5344CB8AC3E}">
        <p14:creationId xmlns:p14="http://schemas.microsoft.com/office/powerpoint/2010/main" val="1117805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6306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2393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1636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3919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3084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5885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3438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9"/>
        <p:cNvGrpSpPr/>
        <p:nvPr/>
      </p:nvGrpSpPr>
      <p:grpSpPr>
        <a:xfrm>
          <a:off x="0" y="0"/>
          <a:ext cx="0" cy="0"/>
          <a:chOff x="0" y="0"/>
          <a:chExt cx="0" cy="0"/>
        </a:xfrm>
      </p:grpSpPr>
      <p:sp>
        <p:nvSpPr>
          <p:cNvPr id="16510" name="Google Shape;16510;g11dddbceb20_0_3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1" name="Google Shape;16511;g11dddbceb20_0_3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9167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C32C12-F39D-8742-B2DC-602058A6C1D0}" type="slidenum">
              <a:rPr lang="en-US" smtClean="0"/>
              <a:t>48</a:t>
            </a:fld>
            <a:endParaRPr lang="en-US"/>
          </a:p>
        </p:txBody>
      </p:sp>
    </p:spTree>
    <p:extLst>
      <p:ext uri="{BB962C8B-B14F-4D97-AF65-F5344CB8AC3E}">
        <p14:creationId xmlns:p14="http://schemas.microsoft.com/office/powerpoint/2010/main" val="215102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C32C12-F39D-8742-B2DC-602058A6C1D0}" type="slidenum">
              <a:rPr lang="en-US" smtClean="0"/>
              <a:t>49</a:t>
            </a:fld>
            <a:endParaRPr lang="en-US"/>
          </a:p>
        </p:txBody>
      </p:sp>
    </p:spTree>
    <p:extLst>
      <p:ext uri="{BB962C8B-B14F-4D97-AF65-F5344CB8AC3E}">
        <p14:creationId xmlns:p14="http://schemas.microsoft.com/office/powerpoint/2010/main" val="182522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9"/>
        <p:cNvGrpSpPr/>
        <p:nvPr/>
      </p:nvGrpSpPr>
      <p:grpSpPr>
        <a:xfrm>
          <a:off x="0" y="0"/>
          <a:ext cx="0" cy="0"/>
          <a:chOff x="0" y="0"/>
          <a:chExt cx="0" cy="0"/>
        </a:xfrm>
      </p:grpSpPr>
      <p:sp>
        <p:nvSpPr>
          <p:cNvPr id="16510" name="Google Shape;16510;g11dddbceb20_0_3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1" name="Google Shape;16511;g11dddbceb20_0_3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324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0"/>
        <p:cNvGrpSpPr/>
        <p:nvPr/>
      </p:nvGrpSpPr>
      <p:grpSpPr>
        <a:xfrm>
          <a:off x="0" y="0"/>
          <a:ext cx="0" cy="0"/>
          <a:chOff x="0" y="0"/>
          <a:chExt cx="0" cy="0"/>
        </a:xfrm>
      </p:grpSpPr>
      <p:sp>
        <p:nvSpPr>
          <p:cNvPr id="17201" name="Google Shape;17201;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2" name="Google Shape;17202;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206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Static case explain it on the presentation</a:t>
            </a:r>
          </a:p>
          <a:p>
            <a:r>
              <a:rPr lang="en-US" dirty="0"/>
              <a:t>Monte </a:t>
            </a:r>
            <a:r>
              <a:rPr lang="en-US" dirty="0" err="1"/>
              <a:t>carlo</a:t>
            </a:r>
            <a:r>
              <a:rPr lang="en-US" dirty="0"/>
              <a:t> of course can do it numerically, </a:t>
            </a:r>
          </a:p>
          <a:p>
            <a:r>
              <a:rPr lang="en-US" dirty="0"/>
              <a:t>Now we want to generalize it to </a:t>
            </a:r>
            <a:r>
              <a:rPr lang="en-US" dirty="0" err="1"/>
              <a:t>peridocailly</a:t>
            </a:r>
            <a:r>
              <a:rPr lang="en-US" dirty="0"/>
              <a:t> driven from static case, dynamical transverse field problem.</a:t>
            </a:r>
          </a:p>
          <a:p>
            <a:endParaRPr lang="en-US" dirty="0"/>
          </a:p>
        </p:txBody>
      </p:sp>
    </p:spTree>
    <p:extLst>
      <p:ext uri="{BB962C8B-B14F-4D97-AF65-F5344CB8AC3E}">
        <p14:creationId xmlns:p14="http://schemas.microsoft.com/office/powerpoint/2010/main" val="2162951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JANGAN LUPA NGOMONG FLOQUET THEORY ITU MINDAHIN PROBLEM KITA DARI YANG BIASANYA COEFFICIENTNYA YANG TIME DEPENDENT JADI KE FLOQUET MODESNYA YANG TIME DEPENDENT AND SEKARANG COEFFICIENTNYA CONSTANT WHICH IS THE COEFFICIENT AT TIME t = 0!</a:t>
            </a:r>
          </a:p>
          <a:p>
            <a:endParaRPr lang="en-US" dirty="0"/>
          </a:p>
        </p:txBody>
      </p:sp>
    </p:spTree>
    <p:extLst>
      <p:ext uri="{BB962C8B-B14F-4D97-AF65-F5344CB8AC3E}">
        <p14:creationId xmlns:p14="http://schemas.microsoft.com/office/powerpoint/2010/main" val="2193690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4"/>
        <p:cNvGrpSpPr/>
        <p:nvPr/>
      </p:nvGrpSpPr>
      <p:grpSpPr>
        <a:xfrm>
          <a:off x="0" y="0"/>
          <a:ext cx="0" cy="0"/>
          <a:chOff x="0" y="0"/>
          <a:chExt cx="0" cy="0"/>
        </a:xfrm>
      </p:grpSpPr>
      <p:sp>
        <p:nvSpPr>
          <p:cNvPr id="17455" name="Google Shape;17455;gd362d286f3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7456" name="Google Shape;17456;gd362d286f3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PAKE NOTASINYA </a:t>
                </a:r>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𝐶</m:t>
                            </m:r>
                          </m:e>
                        </m:acc>
                      </m:e>
                      <m:sup>
                        <m:r>
                          <a:rPr lang="en-US" b="0" i="1" dirty="0" smtClean="0">
                            <a:latin typeface="Cambria Math" panose="02040503050406030204" pitchFamily="18" charset="0"/>
                          </a:rPr>
                          <m:t>𝑙</m:t>
                        </m:r>
                      </m:sup>
                    </m:sSup>
                    <m:r>
                      <a:rPr lang="en-US" b="0" i="1" dirty="0" smtClean="0">
                        <a:latin typeface="Cambria Math" panose="02040503050406030204" pitchFamily="18" charset="0"/>
                      </a:rPr>
                      <m:t>=[</m:t>
                    </m:r>
                    <m:r>
                      <a:rPr lang="en-US" b="0" i="1" dirty="0" smtClean="0">
                        <a:latin typeface="Cambria Math" panose="02040503050406030204" pitchFamily="18" charset="0"/>
                      </a:rPr>
                      <m:t>𝑐</m:t>
                    </m:r>
                    <m:r>
                      <a:rPr lang="en-US" b="0" i="1" dirty="0" smtClean="0">
                        <a:latin typeface="Cambria Math" panose="02040503050406030204" pitchFamily="18" charset="0"/>
                      </a:rPr>
                      <m:t>]</m:t>
                    </m:r>
                  </m:oMath>
                </a14:m>
                <a:endParaRPr dirty="0"/>
              </a:p>
            </p:txBody>
          </p:sp>
        </mc:Choice>
        <mc:Fallback xmlns="">
          <p:sp>
            <p:nvSpPr>
              <p:cNvPr id="17456" name="Google Shape;17456;gd362d286f3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PAKE NOTASINYA </a:t>
                </a:r>
                <a:r>
                  <a:rPr lang="en-US" b="0" i="0">
                    <a:latin typeface="Cambria Math" panose="02040503050406030204" pitchFamily="18" charset="0"/>
                  </a:rPr>
                  <a:t>𝐶 ̂</a:t>
                </a:r>
                <a:r>
                  <a:rPr lang="en-US" b="0" i="0" dirty="0">
                    <a:latin typeface="Cambria Math" panose="02040503050406030204" pitchFamily="18" charset="0"/>
                  </a:rPr>
                  <a:t>^𝑙=[𝑐]</a:t>
                </a:r>
                <a:endParaRPr dirty="0"/>
              </a:p>
            </p:txBody>
          </p:sp>
        </mc:Fallback>
      </mc:AlternateContent>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4"/>
        <p:cNvGrpSpPr/>
        <p:nvPr/>
      </p:nvGrpSpPr>
      <p:grpSpPr>
        <a:xfrm>
          <a:off x="0" y="0"/>
          <a:ext cx="0" cy="0"/>
          <a:chOff x="0" y="0"/>
          <a:chExt cx="0" cy="0"/>
        </a:xfrm>
      </p:grpSpPr>
      <p:sp>
        <p:nvSpPr>
          <p:cNvPr id="17455" name="Google Shape;17455;gd362d286f3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7456" name="Google Shape;17456;gd362d286f3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PAKE NOTASINYA </a:t>
                </a:r>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𝐶</m:t>
                            </m:r>
                          </m:e>
                        </m:acc>
                      </m:e>
                      <m:sup>
                        <m:r>
                          <a:rPr lang="en-US" b="0" i="1" dirty="0" smtClean="0">
                            <a:latin typeface="Cambria Math" panose="02040503050406030204" pitchFamily="18" charset="0"/>
                          </a:rPr>
                          <m:t>𝑙</m:t>
                        </m:r>
                      </m:sup>
                    </m:sSup>
                    <m:r>
                      <a:rPr lang="en-US" b="0" i="1" dirty="0" smtClean="0">
                        <a:latin typeface="Cambria Math" panose="02040503050406030204" pitchFamily="18" charset="0"/>
                      </a:rPr>
                      <m:t>=[</m:t>
                    </m:r>
                    <m:r>
                      <a:rPr lang="en-US" b="0" i="1" dirty="0" smtClean="0">
                        <a:latin typeface="Cambria Math" panose="02040503050406030204" pitchFamily="18" charset="0"/>
                      </a:rPr>
                      <m:t>𝑐</m:t>
                    </m:r>
                    <m:r>
                      <a:rPr lang="en-US" b="0" i="1" dirty="0" smtClean="0">
                        <a:latin typeface="Cambria Math" panose="02040503050406030204" pitchFamily="18" charset="0"/>
                      </a:rPr>
                      <m:t>]</m:t>
                    </m:r>
                  </m:oMath>
                </a14:m>
                <a:endParaRPr dirty="0"/>
              </a:p>
            </p:txBody>
          </p:sp>
        </mc:Choice>
        <mc:Fallback xmlns="">
          <p:sp>
            <p:nvSpPr>
              <p:cNvPr id="17456" name="Google Shape;17456;gd362d286f3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PAKE NOTASINYA </a:t>
                </a:r>
                <a:r>
                  <a:rPr lang="en-US" b="0" i="0">
                    <a:latin typeface="Cambria Math" panose="02040503050406030204" pitchFamily="18" charset="0"/>
                  </a:rPr>
                  <a:t>𝐶 ̂</a:t>
                </a:r>
                <a:r>
                  <a:rPr lang="en-US" b="0" i="0" dirty="0">
                    <a:latin typeface="Cambria Math" panose="02040503050406030204" pitchFamily="18" charset="0"/>
                  </a:rPr>
                  <a:t>^𝑙=[𝑐]</a:t>
                </a:r>
                <a:endParaRPr dirty="0"/>
              </a:p>
            </p:txBody>
          </p:sp>
        </mc:Fallback>
      </mc:AlternateContent>
    </p:spTree>
    <p:extLst>
      <p:ext uri="{BB962C8B-B14F-4D97-AF65-F5344CB8AC3E}">
        <p14:creationId xmlns:p14="http://schemas.microsoft.com/office/powerpoint/2010/main" val="1037092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62688" y="1707375"/>
            <a:ext cx="5218500" cy="1738800"/>
          </a:xfrm>
          <a:prstGeom prst="rect">
            <a:avLst/>
          </a:prstGeom>
          <a:noFill/>
        </p:spPr>
        <p:txBody>
          <a:bodyPr spcFirstLastPara="1" wrap="square" lIns="91425" tIns="64000" rIns="91425" bIns="91425" anchor="ctr" anchorCtr="0">
            <a:noAutofit/>
          </a:bodyPr>
          <a:lstStyle>
            <a:lvl1pPr lvl="0" algn="ctr">
              <a:lnSpc>
                <a:spcPct val="90000"/>
              </a:lnSpc>
              <a:spcBef>
                <a:spcPts val="0"/>
              </a:spcBef>
              <a:spcAft>
                <a:spcPts val="0"/>
              </a:spcAft>
              <a:buClr>
                <a:srgbClr val="191919"/>
              </a:buClr>
              <a:buSzPts val="5200"/>
              <a:buNone/>
              <a:defRPr sz="3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25" y="3694918"/>
            <a:ext cx="4359000" cy="409500"/>
          </a:xfrm>
          <a:prstGeom prst="rect">
            <a:avLst/>
          </a:prstGeom>
          <a:solidFill>
            <a:schemeClr val="lt1"/>
          </a:solidFill>
        </p:spPr>
        <p:txBody>
          <a:bodyPr spcFirstLastPara="1" wrap="square" lIns="0" tIns="0" rIns="0" bIns="0"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15884"/>
        <p:cNvGrpSpPr/>
        <p:nvPr/>
      </p:nvGrpSpPr>
      <p:grpSpPr>
        <a:xfrm>
          <a:off x="0" y="0"/>
          <a:ext cx="0" cy="0"/>
          <a:chOff x="0" y="0"/>
          <a:chExt cx="0" cy="0"/>
        </a:xfrm>
      </p:grpSpPr>
      <p:grpSp>
        <p:nvGrpSpPr>
          <p:cNvPr id="15885" name="Google Shape;15885;p23"/>
          <p:cNvGrpSpPr/>
          <p:nvPr/>
        </p:nvGrpSpPr>
        <p:grpSpPr>
          <a:xfrm>
            <a:off x="313503" y="376409"/>
            <a:ext cx="8516819" cy="562035"/>
            <a:chOff x="313503" y="376409"/>
            <a:chExt cx="8516819" cy="562035"/>
          </a:xfrm>
        </p:grpSpPr>
        <p:sp>
          <p:nvSpPr>
            <p:cNvPr id="15886" name="Google Shape;15886;p23"/>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7" name="Google Shape;15887;p23"/>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8" name="Google Shape;15888;p23"/>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9" name="Google Shape;15889;p23"/>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0" name="Google Shape;15890;p23"/>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1" name="Google Shape;15891;p23"/>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2" name="Google Shape;15892;p23"/>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3" name="Google Shape;15893;p23"/>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4" name="Google Shape;15894;p23"/>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5" name="Google Shape;15895;p23"/>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6" name="Google Shape;15896;p23"/>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7" name="Google Shape;15897;p23"/>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8" name="Google Shape;15898;p23"/>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9" name="Google Shape;15899;p23"/>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0" name="Google Shape;15900;p23"/>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1" name="Google Shape;15901;p23"/>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2" name="Google Shape;15902;p23"/>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3" name="Google Shape;15903;p23"/>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4" name="Google Shape;15904;p23"/>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5" name="Google Shape;15905;p23"/>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6" name="Google Shape;15906;p23"/>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7" name="Google Shape;15907;p23"/>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8" name="Google Shape;15908;p23"/>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9" name="Google Shape;15909;p23"/>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0" name="Google Shape;15910;p23"/>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1" name="Google Shape;15911;p23"/>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2" name="Google Shape;15912;p23"/>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3" name="Google Shape;15913;p23"/>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4" name="Google Shape;15914;p23"/>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5" name="Google Shape;15915;p23"/>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6" name="Google Shape;15916;p23"/>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7" name="Google Shape;15917;p23"/>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8" name="Google Shape;15918;p23"/>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9" name="Google Shape;15919;p23"/>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0" name="Google Shape;15920;p23"/>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1" name="Google Shape;15921;p23"/>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2" name="Google Shape;15922;p23"/>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3" name="Google Shape;15923;p23"/>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4" name="Google Shape;15924;p23"/>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5" name="Google Shape;15925;p23"/>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6" name="Google Shape;15926;p23"/>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7" name="Google Shape;15927;p23"/>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8" name="Google Shape;15928;p23"/>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9" name="Google Shape;15929;p23"/>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0" name="Google Shape;15930;p23"/>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1" name="Google Shape;15931;p23"/>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2" name="Google Shape;15932;p23"/>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3" name="Google Shape;15933;p23"/>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756"/>
        <p:cNvGrpSpPr/>
        <p:nvPr/>
      </p:nvGrpSpPr>
      <p:grpSpPr>
        <a:xfrm>
          <a:off x="0" y="0"/>
          <a:ext cx="0" cy="0"/>
          <a:chOff x="0" y="0"/>
          <a:chExt cx="0" cy="0"/>
        </a:xfrm>
      </p:grpSpPr>
      <p:sp>
        <p:nvSpPr>
          <p:cNvPr id="11757" name="Google Shape;11757;p16"/>
          <p:cNvSpPr txBox="1">
            <a:spLocks noGrp="1"/>
          </p:cNvSpPr>
          <p:nvPr>
            <p:ph type="title"/>
          </p:nvPr>
        </p:nvSpPr>
        <p:spPr>
          <a:xfrm>
            <a:off x="720000" y="2571738"/>
            <a:ext cx="2336400" cy="4572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58" name="Google Shape;11758;p16"/>
          <p:cNvSpPr txBox="1">
            <a:spLocks noGrp="1"/>
          </p:cNvSpPr>
          <p:nvPr>
            <p:ph type="subTitle" idx="1"/>
          </p:nvPr>
        </p:nvSpPr>
        <p:spPr>
          <a:xfrm>
            <a:off x="720000" y="3028938"/>
            <a:ext cx="2336400" cy="640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59" name="Google Shape;11759;p16"/>
          <p:cNvSpPr txBox="1">
            <a:spLocks noGrp="1"/>
          </p:cNvSpPr>
          <p:nvPr>
            <p:ph type="title" idx="2"/>
          </p:nvPr>
        </p:nvSpPr>
        <p:spPr>
          <a:xfrm>
            <a:off x="3403800" y="2571738"/>
            <a:ext cx="2336400" cy="4572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60" name="Google Shape;11760;p16"/>
          <p:cNvSpPr txBox="1">
            <a:spLocks noGrp="1"/>
          </p:cNvSpPr>
          <p:nvPr>
            <p:ph type="subTitle" idx="3"/>
          </p:nvPr>
        </p:nvSpPr>
        <p:spPr>
          <a:xfrm>
            <a:off x="3403800" y="3028938"/>
            <a:ext cx="2336400" cy="640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61" name="Google Shape;11761;p16"/>
          <p:cNvSpPr txBox="1">
            <a:spLocks noGrp="1"/>
          </p:cNvSpPr>
          <p:nvPr>
            <p:ph type="title" idx="4"/>
          </p:nvPr>
        </p:nvSpPr>
        <p:spPr>
          <a:xfrm>
            <a:off x="6087600" y="2571738"/>
            <a:ext cx="2336400" cy="4572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62" name="Google Shape;11762;p16"/>
          <p:cNvSpPr txBox="1">
            <a:spLocks noGrp="1"/>
          </p:cNvSpPr>
          <p:nvPr>
            <p:ph type="subTitle" idx="5"/>
          </p:nvPr>
        </p:nvSpPr>
        <p:spPr>
          <a:xfrm>
            <a:off x="6087600" y="3028938"/>
            <a:ext cx="2336400" cy="640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63" name="Google Shape;11763;p16"/>
          <p:cNvSpPr txBox="1">
            <a:spLocks noGrp="1"/>
          </p:cNvSpPr>
          <p:nvPr>
            <p:ph type="title" idx="6"/>
          </p:nvPr>
        </p:nvSpPr>
        <p:spPr>
          <a:xfrm>
            <a:off x="720100" y="368725"/>
            <a:ext cx="77040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764" name="Google Shape;11764;p16"/>
          <p:cNvGrpSpPr/>
          <p:nvPr/>
        </p:nvGrpSpPr>
        <p:grpSpPr>
          <a:xfrm>
            <a:off x="313503" y="376409"/>
            <a:ext cx="8516819" cy="562035"/>
            <a:chOff x="313503" y="376409"/>
            <a:chExt cx="8516819" cy="562035"/>
          </a:xfrm>
        </p:grpSpPr>
        <p:sp>
          <p:nvSpPr>
            <p:cNvPr id="11765" name="Google Shape;11765;p16"/>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16"/>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16"/>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16"/>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16"/>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16"/>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16"/>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16"/>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16"/>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16"/>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16"/>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16"/>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16"/>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16"/>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16"/>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16"/>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16"/>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16"/>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16"/>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16"/>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16"/>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16"/>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16"/>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16"/>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16"/>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16"/>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16"/>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16"/>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16"/>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16"/>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16"/>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16"/>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16"/>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16"/>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16"/>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16"/>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16"/>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16"/>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16"/>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16"/>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16"/>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16"/>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16"/>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16"/>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16"/>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16"/>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16"/>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16"/>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92556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FAD9-6F66-2D6F-7C64-A2703E2BC871}"/>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D9186A14-92FC-BB02-D4D3-D135BCAC75F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4E7F561-77CA-6C4D-1730-5246C3A3F6FB}"/>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5" name="Footer Placeholder 4">
            <a:extLst>
              <a:ext uri="{FF2B5EF4-FFF2-40B4-BE49-F238E27FC236}">
                <a16:creationId xmlns:a16="http://schemas.microsoft.com/office/drawing/2014/main" id="{2B665BD0-0EC5-C8FB-2425-D1D8EB40D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B1D998-064B-33AA-7E7A-7E31BB26EF62}"/>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1719848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C4465-AA80-9EB7-9BBD-4676DDA4E8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7C05DB9-6D52-3474-F66D-D263087C5A3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9BA2D7-EEB8-53E6-1E7D-A62D44DBA8E0}"/>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5" name="Footer Placeholder 4">
            <a:extLst>
              <a:ext uri="{FF2B5EF4-FFF2-40B4-BE49-F238E27FC236}">
                <a16:creationId xmlns:a16="http://schemas.microsoft.com/office/drawing/2014/main" id="{E1D36EAE-92F7-5B59-606F-2678FACEC0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5E5136-B3AF-5ACD-605B-17774DCF7A7D}"/>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1149546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0B7A-A940-A7ED-9952-E440EC0E25E4}"/>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7F16352-53B0-3CA5-A531-1FF9152B7AF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69C626C-7FEA-CA3E-0B9C-6CB059C5DAA2}"/>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5" name="Footer Placeholder 4">
            <a:extLst>
              <a:ext uri="{FF2B5EF4-FFF2-40B4-BE49-F238E27FC236}">
                <a16:creationId xmlns:a16="http://schemas.microsoft.com/office/drawing/2014/main" id="{2D570E2A-228E-F50C-D604-1A960A9DE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53ABD-E10A-1155-0ECD-6B335B2834BC}"/>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928355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9E841-DE54-498F-D01A-6527B97B82C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970FAC9-F79F-D704-2409-C2D4192D163C}"/>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E1D770F-A4DE-E025-B228-8F7DBC24F172}"/>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557AF03-A59C-D8AF-956D-8CA5A78C2592}"/>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6" name="Footer Placeholder 5">
            <a:extLst>
              <a:ext uri="{FF2B5EF4-FFF2-40B4-BE49-F238E27FC236}">
                <a16:creationId xmlns:a16="http://schemas.microsoft.com/office/drawing/2014/main" id="{E5B801E7-368B-4BB1-E592-43CFC07554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A09181-E330-1F4D-0C97-657656338987}"/>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1753730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4ACA-E028-4E0F-8A8B-CFD4DAACFB33}"/>
              </a:ext>
            </a:extLst>
          </p:cNvPr>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5977889-C240-12B5-9C78-C1FFBB56703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689FCAA2-503F-158C-9CF9-37DF8510A0A0}"/>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8F47A89-CD8B-C399-E8BE-E7E81AFE8A5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118A21B-F03E-598C-B0A0-95ADE682808F}"/>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982730A-7A6B-992E-98C3-A90B47A854C0}"/>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8" name="Footer Placeholder 7">
            <a:extLst>
              <a:ext uri="{FF2B5EF4-FFF2-40B4-BE49-F238E27FC236}">
                <a16:creationId xmlns:a16="http://schemas.microsoft.com/office/drawing/2014/main" id="{FBCC927E-F352-5AE4-ED94-6C2C316947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6F23C6-6ABC-3CE9-A7B7-25EA4DD316CF}"/>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2553769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99614-E4D1-0C0A-29F2-75E35A9DE2F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43A33C8-4A13-8365-912C-58042D52DC3C}"/>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4" name="Footer Placeholder 3">
            <a:extLst>
              <a:ext uri="{FF2B5EF4-FFF2-40B4-BE49-F238E27FC236}">
                <a16:creationId xmlns:a16="http://schemas.microsoft.com/office/drawing/2014/main" id="{E134649F-4CFA-C6B5-4EF2-056AC9D269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2CE800-15D1-A16F-5DE8-3B5B23986703}"/>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3842444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941440-E7A5-C3AC-1452-E357D47AE6E6}"/>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3" name="Footer Placeholder 2">
            <a:extLst>
              <a:ext uri="{FF2B5EF4-FFF2-40B4-BE49-F238E27FC236}">
                <a16:creationId xmlns:a16="http://schemas.microsoft.com/office/drawing/2014/main" id="{4818C0CD-7831-9DCB-A40C-BD33521D1E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0CDBFA-CBAF-B9A0-99DE-859BE9078A5E}"/>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981127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EEBD-5581-E72D-65E3-E475E3E7CD1C}"/>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B2328CE-B005-E634-5C43-F1A2F030E9A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3BC0988-E8AC-BD54-5913-27A56DF7468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B8506E55-2C77-B4F3-2BBF-21BDD43F3719}"/>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6" name="Footer Placeholder 5">
            <a:extLst>
              <a:ext uri="{FF2B5EF4-FFF2-40B4-BE49-F238E27FC236}">
                <a16:creationId xmlns:a16="http://schemas.microsoft.com/office/drawing/2014/main" id="{F7C24E51-3F77-1F1E-B1E7-5754484F7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AEE79-658F-4F64-1C3E-C4CF82207A83}"/>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292997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77200" y="2403712"/>
            <a:ext cx="7589400" cy="889800"/>
          </a:xfrm>
          <a:prstGeom prst="rect">
            <a:avLst/>
          </a:prstGeom>
          <a:noFill/>
        </p:spPr>
        <p:txBody>
          <a:bodyPr spcFirstLastPara="1" wrap="square" lIns="91425" tIns="64000"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748993" y="1245477"/>
            <a:ext cx="1645800" cy="1097400"/>
          </a:xfrm>
          <a:prstGeom prst="rect">
            <a:avLst/>
          </a:prstGeom>
          <a:solidFill>
            <a:schemeClr val="lt1"/>
          </a:solidFill>
        </p:spPr>
        <p:txBody>
          <a:bodyPr spcFirstLastPara="1" wrap="square" lIns="91425" tIns="64000" rIns="91425" bIns="91425" anchor="ctr" anchorCtr="0">
            <a:noAutofit/>
          </a:bodyPr>
          <a:lstStyle>
            <a:lvl1pPr lvl="0" algn="ctr" rtl="0">
              <a:spcBef>
                <a:spcPts val="0"/>
              </a:spcBef>
              <a:spcAft>
                <a:spcPts val="0"/>
              </a:spcAft>
              <a:buSzPts val="6000"/>
              <a:buNone/>
              <a:defRPr sz="8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14600" y="3228877"/>
            <a:ext cx="4572000" cy="457200"/>
          </a:xfrm>
          <a:prstGeom prst="rect">
            <a:avLst/>
          </a:prstGeom>
          <a:solidFill>
            <a:schemeClr val="lt1"/>
          </a:solidFill>
        </p:spPr>
        <p:txBody>
          <a:bodyPr spcFirstLastPara="1" wrap="square" lIns="0" tIns="0" rIns="0" bIns="0"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01A1C-35F3-B927-0776-55F6996BE9E7}"/>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11DFBD5-E941-B2DA-82ED-382DE926314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08F8830-511C-BA34-47F9-76A1874603C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979516B-2A55-9872-F534-0822DA81224C}"/>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6" name="Footer Placeholder 5">
            <a:extLst>
              <a:ext uri="{FF2B5EF4-FFF2-40B4-BE49-F238E27FC236}">
                <a16:creationId xmlns:a16="http://schemas.microsoft.com/office/drawing/2014/main" id="{92B033D3-CFB7-4781-A9C5-121C724059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02975-255C-3805-731A-C0DE83F9278C}"/>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777961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34F10-CA5C-ECA6-0035-E0804575206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161125-B42D-AA85-F8E2-DAC4D14968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897148D-87B6-E00E-875A-601C85301F77}"/>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5" name="Footer Placeholder 4">
            <a:extLst>
              <a:ext uri="{FF2B5EF4-FFF2-40B4-BE49-F238E27FC236}">
                <a16:creationId xmlns:a16="http://schemas.microsoft.com/office/drawing/2014/main" id="{17F1B704-C60C-3693-A7E0-866A62878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501E8-7B41-0D29-5C54-48CAFEFC5CD8}"/>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923750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9DB0A-2C79-CD93-0BFB-716F61AF23E3}"/>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9032FEA-3E7A-D8D9-660A-864A6928513D}"/>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7EAF87-DD49-BEEB-9F91-C2F08FF2E130}"/>
              </a:ext>
            </a:extLst>
          </p:cNvPr>
          <p:cNvSpPr>
            <a:spLocks noGrp="1"/>
          </p:cNvSpPr>
          <p:nvPr>
            <p:ph type="dt" sz="half" idx="10"/>
          </p:nvPr>
        </p:nvSpPr>
        <p:spPr/>
        <p:txBody>
          <a:bodyPr/>
          <a:lstStyle/>
          <a:p>
            <a:fld id="{5FFCE7C3-B4A4-B343-90B0-E06C1E8AD17F}" type="datetimeFigureOut">
              <a:rPr lang="en-US" smtClean="0"/>
              <a:t>12/26/22</a:t>
            </a:fld>
            <a:endParaRPr lang="en-US"/>
          </a:p>
        </p:txBody>
      </p:sp>
      <p:sp>
        <p:nvSpPr>
          <p:cNvPr id="5" name="Footer Placeholder 4">
            <a:extLst>
              <a:ext uri="{FF2B5EF4-FFF2-40B4-BE49-F238E27FC236}">
                <a16:creationId xmlns:a16="http://schemas.microsoft.com/office/drawing/2014/main" id="{D71FB2D5-1064-BC2E-F210-30D2456B6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1E5E3-7F3D-D6DF-EF1E-E0F3652717F6}"/>
              </a:ext>
            </a:extLst>
          </p:cNvPr>
          <p:cNvSpPr>
            <a:spLocks noGrp="1"/>
          </p:cNvSpPr>
          <p:nvPr>
            <p:ph type="sldNum" sz="quarter" idx="12"/>
          </p:nvPr>
        </p:nvSpPr>
        <p:spPr/>
        <p:txBody>
          <a:bodyPr/>
          <a:lstStyle/>
          <a:p>
            <a:fld id="{6474E964-1852-5C46-AAE2-667F42A0E12B}" type="slidenum">
              <a:rPr lang="en-US" smtClean="0"/>
              <a:t>‹#›</a:t>
            </a:fld>
            <a:endParaRPr lang="en-US"/>
          </a:p>
        </p:txBody>
      </p:sp>
    </p:spTree>
    <p:extLst>
      <p:ext uri="{BB962C8B-B14F-4D97-AF65-F5344CB8AC3E}">
        <p14:creationId xmlns:p14="http://schemas.microsoft.com/office/powerpoint/2010/main" val="2133858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075875" y="1403100"/>
            <a:ext cx="6992400" cy="2926200"/>
          </a:xfrm>
          <a:prstGeom prst="rect">
            <a:avLst/>
          </a:prstGeom>
        </p:spPr>
        <p:txBody>
          <a:bodyPr spcFirstLastPara="1" wrap="square" lIns="0" tIns="0" rIns="0" bIns="0" anchor="t" anchorCtr="0">
            <a:noAutofit/>
          </a:bodyPr>
          <a:lstStyle>
            <a:lvl1pPr marL="457200" lvl="0" indent="-304800" algn="ctr" rtl="0">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
        <p:nvSpPr>
          <p:cNvPr id="17" name="Google Shape;17;p4"/>
          <p:cNvSpPr txBox="1">
            <a:spLocks noGrp="1"/>
          </p:cNvSpPr>
          <p:nvPr>
            <p:ph type="title"/>
          </p:nvPr>
        </p:nvSpPr>
        <p:spPr>
          <a:xfrm>
            <a:off x="313700" y="368725"/>
            <a:ext cx="85167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 name="Google Shape;18;p4"/>
          <p:cNvGrpSpPr/>
          <p:nvPr/>
        </p:nvGrpSpPr>
        <p:grpSpPr>
          <a:xfrm>
            <a:off x="313503" y="376409"/>
            <a:ext cx="8516819" cy="562035"/>
            <a:chOff x="313503" y="376409"/>
            <a:chExt cx="8516819" cy="562035"/>
          </a:xfrm>
        </p:grpSpPr>
        <p:sp>
          <p:nvSpPr>
            <p:cNvPr id="19" name="Google Shape;19;p4"/>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720100" y="368725"/>
            <a:ext cx="77040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4" name="Google Shape;124;p6"/>
          <p:cNvGrpSpPr/>
          <p:nvPr/>
        </p:nvGrpSpPr>
        <p:grpSpPr>
          <a:xfrm>
            <a:off x="313503" y="376409"/>
            <a:ext cx="8516819" cy="562035"/>
            <a:chOff x="313503" y="376409"/>
            <a:chExt cx="8516819" cy="562035"/>
          </a:xfrm>
        </p:grpSpPr>
        <p:sp>
          <p:nvSpPr>
            <p:cNvPr id="125" name="Google Shape;125;p6"/>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6"/>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81"/>
        <p:cNvGrpSpPr/>
        <p:nvPr/>
      </p:nvGrpSpPr>
      <p:grpSpPr>
        <a:xfrm>
          <a:off x="0" y="0"/>
          <a:ext cx="0" cy="0"/>
          <a:chOff x="0" y="0"/>
          <a:chExt cx="0" cy="0"/>
        </a:xfrm>
      </p:grpSpPr>
      <p:grpSp>
        <p:nvGrpSpPr>
          <p:cNvPr id="3082" name="Google Shape;3082;p9"/>
          <p:cNvGrpSpPr/>
          <p:nvPr/>
        </p:nvGrpSpPr>
        <p:grpSpPr>
          <a:xfrm>
            <a:off x="313503" y="540001"/>
            <a:ext cx="8516808" cy="4063556"/>
            <a:chOff x="109200" y="76206"/>
            <a:chExt cx="8925600" cy="4258600"/>
          </a:xfrm>
        </p:grpSpPr>
        <p:grpSp>
          <p:nvGrpSpPr>
            <p:cNvPr id="3083" name="Google Shape;3083;p9"/>
            <p:cNvGrpSpPr/>
            <p:nvPr/>
          </p:nvGrpSpPr>
          <p:grpSpPr>
            <a:xfrm>
              <a:off x="109200" y="76206"/>
              <a:ext cx="8925600" cy="33000"/>
              <a:chOff x="76200" y="76206"/>
              <a:chExt cx="8925600" cy="33000"/>
            </a:xfrm>
          </p:grpSpPr>
          <p:sp>
            <p:nvSpPr>
              <p:cNvPr id="3084" name="Google Shape;3084;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9"/>
            <p:cNvGrpSpPr/>
            <p:nvPr/>
          </p:nvGrpSpPr>
          <p:grpSpPr>
            <a:xfrm>
              <a:off x="109200" y="187406"/>
              <a:ext cx="8925600" cy="33000"/>
              <a:chOff x="76200" y="76206"/>
              <a:chExt cx="8925600" cy="33000"/>
            </a:xfrm>
          </p:grpSpPr>
          <p:sp>
            <p:nvSpPr>
              <p:cNvPr id="3157" name="Google Shape;3157;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9"/>
            <p:cNvGrpSpPr/>
            <p:nvPr/>
          </p:nvGrpSpPr>
          <p:grpSpPr>
            <a:xfrm>
              <a:off x="109200" y="298606"/>
              <a:ext cx="8925600" cy="33000"/>
              <a:chOff x="76200" y="76206"/>
              <a:chExt cx="8925600" cy="33000"/>
            </a:xfrm>
          </p:grpSpPr>
          <p:sp>
            <p:nvSpPr>
              <p:cNvPr id="3230" name="Google Shape;3230;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2" name="Google Shape;3302;p9"/>
            <p:cNvGrpSpPr/>
            <p:nvPr/>
          </p:nvGrpSpPr>
          <p:grpSpPr>
            <a:xfrm>
              <a:off x="109200" y="409806"/>
              <a:ext cx="8925600" cy="33000"/>
              <a:chOff x="76200" y="76206"/>
              <a:chExt cx="8925600" cy="33000"/>
            </a:xfrm>
          </p:grpSpPr>
          <p:sp>
            <p:nvSpPr>
              <p:cNvPr id="3303" name="Google Shape;3303;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9"/>
            <p:cNvGrpSpPr/>
            <p:nvPr/>
          </p:nvGrpSpPr>
          <p:grpSpPr>
            <a:xfrm>
              <a:off x="109200" y="521006"/>
              <a:ext cx="8925600" cy="33000"/>
              <a:chOff x="76200" y="76206"/>
              <a:chExt cx="8925600" cy="33000"/>
            </a:xfrm>
          </p:grpSpPr>
          <p:sp>
            <p:nvSpPr>
              <p:cNvPr id="3376" name="Google Shape;3376;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8" name="Google Shape;3448;p9"/>
            <p:cNvGrpSpPr/>
            <p:nvPr/>
          </p:nvGrpSpPr>
          <p:grpSpPr>
            <a:xfrm>
              <a:off x="109200" y="632206"/>
              <a:ext cx="8925600" cy="33000"/>
              <a:chOff x="76200" y="76206"/>
              <a:chExt cx="8925600" cy="33000"/>
            </a:xfrm>
          </p:grpSpPr>
          <p:sp>
            <p:nvSpPr>
              <p:cNvPr id="3449" name="Google Shape;3449;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9"/>
            <p:cNvGrpSpPr/>
            <p:nvPr/>
          </p:nvGrpSpPr>
          <p:grpSpPr>
            <a:xfrm>
              <a:off x="109200" y="743406"/>
              <a:ext cx="8925600" cy="33000"/>
              <a:chOff x="76200" y="76206"/>
              <a:chExt cx="8925600" cy="33000"/>
            </a:xfrm>
          </p:grpSpPr>
          <p:sp>
            <p:nvSpPr>
              <p:cNvPr id="3522" name="Google Shape;3522;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9"/>
            <p:cNvGrpSpPr/>
            <p:nvPr/>
          </p:nvGrpSpPr>
          <p:grpSpPr>
            <a:xfrm>
              <a:off x="109200" y="854606"/>
              <a:ext cx="8925600" cy="33000"/>
              <a:chOff x="76200" y="76206"/>
              <a:chExt cx="8925600" cy="33000"/>
            </a:xfrm>
          </p:grpSpPr>
          <p:sp>
            <p:nvSpPr>
              <p:cNvPr id="3595" name="Google Shape;3595;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9"/>
            <p:cNvGrpSpPr/>
            <p:nvPr/>
          </p:nvGrpSpPr>
          <p:grpSpPr>
            <a:xfrm>
              <a:off x="109200" y="965806"/>
              <a:ext cx="8925600" cy="33000"/>
              <a:chOff x="76200" y="76206"/>
              <a:chExt cx="8925600" cy="33000"/>
            </a:xfrm>
          </p:grpSpPr>
          <p:sp>
            <p:nvSpPr>
              <p:cNvPr id="3668" name="Google Shape;3668;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9"/>
            <p:cNvGrpSpPr/>
            <p:nvPr/>
          </p:nvGrpSpPr>
          <p:grpSpPr>
            <a:xfrm>
              <a:off x="109200" y="1077006"/>
              <a:ext cx="8925600" cy="33000"/>
              <a:chOff x="76200" y="76206"/>
              <a:chExt cx="8925600" cy="33000"/>
            </a:xfrm>
          </p:grpSpPr>
          <p:sp>
            <p:nvSpPr>
              <p:cNvPr id="3741" name="Google Shape;3741;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9"/>
            <p:cNvGrpSpPr/>
            <p:nvPr/>
          </p:nvGrpSpPr>
          <p:grpSpPr>
            <a:xfrm>
              <a:off x="109200" y="1188206"/>
              <a:ext cx="8925600" cy="33000"/>
              <a:chOff x="76200" y="76206"/>
              <a:chExt cx="8925600" cy="33000"/>
            </a:xfrm>
          </p:grpSpPr>
          <p:sp>
            <p:nvSpPr>
              <p:cNvPr id="3814" name="Google Shape;3814;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9"/>
            <p:cNvGrpSpPr/>
            <p:nvPr/>
          </p:nvGrpSpPr>
          <p:grpSpPr>
            <a:xfrm>
              <a:off x="109200" y="1299406"/>
              <a:ext cx="8925600" cy="33000"/>
              <a:chOff x="76200" y="76206"/>
              <a:chExt cx="8925600" cy="33000"/>
            </a:xfrm>
          </p:grpSpPr>
          <p:sp>
            <p:nvSpPr>
              <p:cNvPr id="3887" name="Google Shape;3887;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9"/>
            <p:cNvGrpSpPr/>
            <p:nvPr/>
          </p:nvGrpSpPr>
          <p:grpSpPr>
            <a:xfrm>
              <a:off x="109200" y="1410606"/>
              <a:ext cx="8925600" cy="33000"/>
              <a:chOff x="76200" y="76206"/>
              <a:chExt cx="8925600" cy="33000"/>
            </a:xfrm>
          </p:grpSpPr>
          <p:sp>
            <p:nvSpPr>
              <p:cNvPr id="3960" name="Google Shape;3960;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9"/>
            <p:cNvGrpSpPr/>
            <p:nvPr/>
          </p:nvGrpSpPr>
          <p:grpSpPr>
            <a:xfrm>
              <a:off x="109200" y="1521806"/>
              <a:ext cx="8925600" cy="33000"/>
              <a:chOff x="76200" y="76206"/>
              <a:chExt cx="8925600" cy="33000"/>
            </a:xfrm>
          </p:grpSpPr>
          <p:sp>
            <p:nvSpPr>
              <p:cNvPr id="4033" name="Google Shape;4033;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9"/>
            <p:cNvGrpSpPr/>
            <p:nvPr/>
          </p:nvGrpSpPr>
          <p:grpSpPr>
            <a:xfrm>
              <a:off x="109200" y="1633006"/>
              <a:ext cx="8925600" cy="33000"/>
              <a:chOff x="76200" y="76206"/>
              <a:chExt cx="8925600" cy="33000"/>
            </a:xfrm>
          </p:grpSpPr>
          <p:sp>
            <p:nvSpPr>
              <p:cNvPr id="4106" name="Google Shape;4106;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9"/>
            <p:cNvGrpSpPr/>
            <p:nvPr/>
          </p:nvGrpSpPr>
          <p:grpSpPr>
            <a:xfrm>
              <a:off x="109200" y="1744206"/>
              <a:ext cx="8925600" cy="33000"/>
              <a:chOff x="76200" y="76206"/>
              <a:chExt cx="8925600" cy="33000"/>
            </a:xfrm>
          </p:grpSpPr>
          <p:sp>
            <p:nvSpPr>
              <p:cNvPr id="4179" name="Google Shape;4179;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9"/>
            <p:cNvGrpSpPr/>
            <p:nvPr/>
          </p:nvGrpSpPr>
          <p:grpSpPr>
            <a:xfrm>
              <a:off x="109200" y="1855406"/>
              <a:ext cx="8925600" cy="33000"/>
              <a:chOff x="76200" y="76206"/>
              <a:chExt cx="8925600" cy="33000"/>
            </a:xfrm>
          </p:grpSpPr>
          <p:sp>
            <p:nvSpPr>
              <p:cNvPr id="4252" name="Google Shape;4252;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9"/>
            <p:cNvGrpSpPr/>
            <p:nvPr/>
          </p:nvGrpSpPr>
          <p:grpSpPr>
            <a:xfrm>
              <a:off x="109200" y="1966606"/>
              <a:ext cx="8925600" cy="33000"/>
              <a:chOff x="76200" y="76206"/>
              <a:chExt cx="8925600" cy="33000"/>
            </a:xfrm>
          </p:grpSpPr>
          <p:sp>
            <p:nvSpPr>
              <p:cNvPr id="4325" name="Google Shape;4325;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9"/>
            <p:cNvGrpSpPr/>
            <p:nvPr/>
          </p:nvGrpSpPr>
          <p:grpSpPr>
            <a:xfrm>
              <a:off x="109200" y="2077806"/>
              <a:ext cx="8925600" cy="33000"/>
              <a:chOff x="76200" y="76206"/>
              <a:chExt cx="8925600" cy="33000"/>
            </a:xfrm>
          </p:grpSpPr>
          <p:sp>
            <p:nvSpPr>
              <p:cNvPr id="4398" name="Google Shape;4398;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9"/>
            <p:cNvGrpSpPr/>
            <p:nvPr/>
          </p:nvGrpSpPr>
          <p:grpSpPr>
            <a:xfrm>
              <a:off x="109200" y="2189006"/>
              <a:ext cx="8925600" cy="33000"/>
              <a:chOff x="76200" y="76206"/>
              <a:chExt cx="8925600" cy="33000"/>
            </a:xfrm>
          </p:grpSpPr>
          <p:sp>
            <p:nvSpPr>
              <p:cNvPr id="4471" name="Google Shape;4471;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9"/>
            <p:cNvGrpSpPr/>
            <p:nvPr/>
          </p:nvGrpSpPr>
          <p:grpSpPr>
            <a:xfrm>
              <a:off x="109200" y="2300206"/>
              <a:ext cx="8925600" cy="33000"/>
              <a:chOff x="76200" y="76206"/>
              <a:chExt cx="8925600" cy="33000"/>
            </a:xfrm>
          </p:grpSpPr>
          <p:sp>
            <p:nvSpPr>
              <p:cNvPr id="4544" name="Google Shape;4544;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9"/>
            <p:cNvGrpSpPr/>
            <p:nvPr/>
          </p:nvGrpSpPr>
          <p:grpSpPr>
            <a:xfrm>
              <a:off x="109200" y="2411406"/>
              <a:ext cx="8925600" cy="33000"/>
              <a:chOff x="76200" y="76206"/>
              <a:chExt cx="8925600" cy="33000"/>
            </a:xfrm>
          </p:grpSpPr>
          <p:sp>
            <p:nvSpPr>
              <p:cNvPr id="4617" name="Google Shape;4617;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9"/>
            <p:cNvGrpSpPr/>
            <p:nvPr/>
          </p:nvGrpSpPr>
          <p:grpSpPr>
            <a:xfrm>
              <a:off x="109200" y="2522606"/>
              <a:ext cx="8925600" cy="33000"/>
              <a:chOff x="76200" y="76206"/>
              <a:chExt cx="8925600" cy="33000"/>
            </a:xfrm>
          </p:grpSpPr>
          <p:sp>
            <p:nvSpPr>
              <p:cNvPr id="4690" name="Google Shape;4690;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9"/>
            <p:cNvGrpSpPr/>
            <p:nvPr/>
          </p:nvGrpSpPr>
          <p:grpSpPr>
            <a:xfrm>
              <a:off x="109200" y="2633806"/>
              <a:ext cx="8925600" cy="33000"/>
              <a:chOff x="76200" y="76206"/>
              <a:chExt cx="8925600" cy="33000"/>
            </a:xfrm>
          </p:grpSpPr>
          <p:sp>
            <p:nvSpPr>
              <p:cNvPr id="4763" name="Google Shape;4763;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9"/>
            <p:cNvGrpSpPr/>
            <p:nvPr/>
          </p:nvGrpSpPr>
          <p:grpSpPr>
            <a:xfrm>
              <a:off x="109200" y="2745006"/>
              <a:ext cx="8925600" cy="33000"/>
              <a:chOff x="76200" y="76206"/>
              <a:chExt cx="8925600" cy="33000"/>
            </a:xfrm>
          </p:grpSpPr>
          <p:sp>
            <p:nvSpPr>
              <p:cNvPr id="4836" name="Google Shape;4836;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9"/>
            <p:cNvGrpSpPr/>
            <p:nvPr/>
          </p:nvGrpSpPr>
          <p:grpSpPr>
            <a:xfrm>
              <a:off x="109200" y="2856206"/>
              <a:ext cx="8925600" cy="33000"/>
              <a:chOff x="76200" y="76206"/>
              <a:chExt cx="8925600" cy="33000"/>
            </a:xfrm>
          </p:grpSpPr>
          <p:sp>
            <p:nvSpPr>
              <p:cNvPr id="4909" name="Google Shape;4909;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9"/>
            <p:cNvGrpSpPr/>
            <p:nvPr/>
          </p:nvGrpSpPr>
          <p:grpSpPr>
            <a:xfrm>
              <a:off x="109200" y="2967406"/>
              <a:ext cx="8925600" cy="33000"/>
              <a:chOff x="76200" y="76206"/>
              <a:chExt cx="8925600" cy="33000"/>
            </a:xfrm>
          </p:grpSpPr>
          <p:sp>
            <p:nvSpPr>
              <p:cNvPr id="4982" name="Google Shape;4982;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9"/>
            <p:cNvGrpSpPr/>
            <p:nvPr/>
          </p:nvGrpSpPr>
          <p:grpSpPr>
            <a:xfrm>
              <a:off x="109200" y="3078606"/>
              <a:ext cx="8925600" cy="33000"/>
              <a:chOff x="76200" y="76206"/>
              <a:chExt cx="8925600" cy="33000"/>
            </a:xfrm>
          </p:grpSpPr>
          <p:sp>
            <p:nvSpPr>
              <p:cNvPr id="5055" name="Google Shape;5055;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9"/>
            <p:cNvGrpSpPr/>
            <p:nvPr/>
          </p:nvGrpSpPr>
          <p:grpSpPr>
            <a:xfrm>
              <a:off x="109200" y="3189806"/>
              <a:ext cx="8925600" cy="33000"/>
              <a:chOff x="76200" y="76206"/>
              <a:chExt cx="8925600" cy="33000"/>
            </a:xfrm>
          </p:grpSpPr>
          <p:sp>
            <p:nvSpPr>
              <p:cNvPr id="5128" name="Google Shape;5128;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9"/>
            <p:cNvGrpSpPr/>
            <p:nvPr/>
          </p:nvGrpSpPr>
          <p:grpSpPr>
            <a:xfrm>
              <a:off x="109200" y="3301006"/>
              <a:ext cx="8925600" cy="33000"/>
              <a:chOff x="76200" y="76206"/>
              <a:chExt cx="8925600" cy="33000"/>
            </a:xfrm>
          </p:grpSpPr>
          <p:sp>
            <p:nvSpPr>
              <p:cNvPr id="5201" name="Google Shape;5201;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9"/>
            <p:cNvGrpSpPr/>
            <p:nvPr/>
          </p:nvGrpSpPr>
          <p:grpSpPr>
            <a:xfrm>
              <a:off x="109200" y="3412206"/>
              <a:ext cx="8925600" cy="33000"/>
              <a:chOff x="76200" y="76206"/>
              <a:chExt cx="8925600" cy="33000"/>
            </a:xfrm>
          </p:grpSpPr>
          <p:sp>
            <p:nvSpPr>
              <p:cNvPr id="5274" name="Google Shape;5274;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9"/>
            <p:cNvGrpSpPr/>
            <p:nvPr/>
          </p:nvGrpSpPr>
          <p:grpSpPr>
            <a:xfrm>
              <a:off x="109200" y="3523406"/>
              <a:ext cx="8925600" cy="33000"/>
              <a:chOff x="76200" y="76206"/>
              <a:chExt cx="8925600" cy="33000"/>
            </a:xfrm>
          </p:grpSpPr>
          <p:sp>
            <p:nvSpPr>
              <p:cNvPr id="5347" name="Google Shape;5347;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9"/>
            <p:cNvGrpSpPr/>
            <p:nvPr/>
          </p:nvGrpSpPr>
          <p:grpSpPr>
            <a:xfrm>
              <a:off x="109200" y="3634606"/>
              <a:ext cx="8925600" cy="33000"/>
              <a:chOff x="76200" y="76206"/>
              <a:chExt cx="8925600" cy="33000"/>
            </a:xfrm>
          </p:grpSpPr>
          <p:sp>
            <p:nvSpPr>
              <p:cNvPr id="5420" name="Google Shape;5420;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9"/>
            <p:cNvGrpSpPr/>
            <p:nvPr/>
          </p:nvGrpSpPr>
          <p:grpSpPr>
            <a:xfrm>
              <a:off x="109200" y="3745806"/>
              <a:ext cx="8925600" cy="33000"/>
              <a:chOff x="76200" y="76206"/>
              <a:chExt cx="8925600" cy="33000"/>
            </a:xfrm>
          </p:grpSpPr>
          <p:sp>
            <p:nvSpPr>
              <p:cNvPr id="5493" name="Google Shape;5493;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9"/>
            <p:cNvGrpSpPr/>
            <p:nvPr/>
          </p:nvGrpSpPr>
          <p:grpSpPr>
            <a:xfrm>
              <a:off x="109200" y="3857006"/>
              <a:ext cx="8925600" cy="33000"/>
              <a:chOff x="76200" y="76206"/>
              <a:chExt cx="8925600" cy="33000"/>
            </a:xfrm>
          </p:grpSpPr>
          <p:sp>
            <p:nvSpPr>
              <p:cNvPr id="5566" name="Google Shape;5566;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9"/>
            <p:cNvGrpSpPr/>
            <p:nvPr/>
          </p:nvGrpSpPr>
          <p:grpSpPr>
            <a:xfrm>
              <a:off x="109200" y="3968206"/>
              <a:ext cx="8925600" cy="33000"/>
              <a:chOff x="76200" y="76206"/>
              <a:chExt cx="8925600" cy="33000"/>
            </a:xfrm>
          </p:grpSpPr>
          <p:sp>
            <p:nvSpPr>
              <p:cNvPr id="5639" name="Google Shape;5639;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9"/>
            <p:cNvGrpSpPr/>
            <p:nvPr/>
          </p:nvGrpSpPr>
          <p:grpSpPr>
            <a:xfrm>
              <a:off x="109200" y="4079406"/>
              <a:ext cx="8925600" cy="33000"/>
              <a:chOff x="76200" y="76206"/>
              <a:chExt cx="8925600" cy="33000"/>
            </a:xfrm>
          </p:grpSpPr>
          <p:sp>
            <p:nvSpPr>
              <p:cNvPr id="5712" name="Google Shape;5712;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9"/>
            <p:cNvGrpSpPr/>
            <p:nvPr/>
          </p:nvGrpSpPr>
          <p:grpSpPr>
            <a:xfrm>
              <a:off x="109200" y="4190606"/>
              <a:ext cx="8925600" cy="33000"/>
              <a:chOff x="76200" y="76206"/>
              <a:chExt cx="8925600" cy="33000"/>
            </a:xfrm>
          </p:grpSpPr>
          <p:sp>
            <p:nvSpPr>
              <p:cNvPr id="5785" name="Google Shape;5785;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9"/>
            <p:cNvGrpSpPr/>
            <p:nvPr/>
          </p:nvGrpSpPr>
          <p:grpSpPr>
            <a:xfrm>
              <a:off x="109200" y="4301806"/>
              <a:ext cx="8925600" cy="33000"/>
              <a:chOff x="76200" y="76206"/>
              <a:chExt cx="8925600" cy="33000"/>
            </a:xfrm>
          </p:grpSpPr>
          <p:sp>
            <p:nvSpPr>
              <p:cNvPr id="5858" name="Google Shape;5858;p9"/>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9"/>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9"/>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9"/>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9"/>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9"/>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9"/>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9"/>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9"/>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9"/>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9"/>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9"/>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9"/>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9"/>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9"/>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9"/>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9"/>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9"/>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9"/>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9"/>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9"/>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9"/>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9"/>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9"/>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9"/>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9"/>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9"/>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9"/>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9"/>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9"/>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9"/>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9"/>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9"/>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9"/>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9"/>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9"/>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9"/>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9"/>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9"/>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9"/>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9"/>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9"/>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9"/>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9"/>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9"/>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9"/>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9"/>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9"/>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9"/>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9"/>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9"/>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9"/>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9"/>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9"/>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9"/>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9"/>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9"/>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9"/>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9"/>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9"/>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9"/>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9"/>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9"/>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9"/>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9"/>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9"/>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9"/>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9"/>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9"/>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9"/>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9"/>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9"/>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0" name="Google Shape;5930;p9"/>
          <p:cNvGrpSpPr/>
          <p:nvPr/>
        </p:nvGrpSpPr>
        <p:grpSpPr>
          <a:xfrm>
            <a:off x="8320098" y="4866112"/>
            <a:ext cx="510133" cy="78484"/>
            <a:chOff x="3521300" y="154525"/>
            <a:chExt cx="1256175" cy="193500"/>
          </a:xfrm>
        </p:grpSpPr>
        <p:sp>
          <p:nvSpPr>
            <p:cNvPr id="5931" name="Google Shape;5931;p9"/>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9"/>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9"/>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9"/>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5" name="Google Shape;5935;p9"/>
          <p:cNvSpPr txBox="1">
            <a:spLocks noGrp="1"/>
          </p:cNvSpPr>
          <p:nvPr>
            <p:ph type="title"/>
          </p:nvPr>
        </p:nvSpPr>
        <p:spPr>
          <a:xfrm>
            <a:off x="1584600" y="1123800"/>
            <a:ext cx="5974800" cy="1897500"/>
          </a:xfrm>
          <a:prstGeom prst="rect">
            <a:avLst/>
          </a:prstGeom>
          <a:solidFill>
            <a:schemeClr val="lt1"/>
          </a:solidFill>
        </p:spPr>
        <p:txBody>
          <a:bodyPr spcFirstLastPara="1" wrap="square" lIns="91425" tIns="64000" rIns="91425" bIns="91425" anchor="ctr" anchorCtr="0">
            <a:noAutofit/>
          </a:bodyPr>
          <a:lstStyle>
            <a:lvl1pPr lvl="0" algn="ctr" rtl="0">
              <a:spcBef>
                <a:spcPts val="0"/>
              </a:spcBef>
              <a:spcAft>
                <a:spcPts val="0"/>
              </a:spcAft>
              <a:buSzPts val="3600"/>
              <a:buNone/>
              <a:defRPr sz="11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36" name="Google Shape;5936;p9"/>
          <p:cNvSpPr txBox="1">
            <a:spLocks noGrp="1"/>
          </p:cNvSpPr>
          <p:nvPr>
            <p:ph type="subTitle" idx="1"/>
          </p:nvPr>
        </p:nvSpPr>
        <p:spPr>
          <a:xfrm>
            <a:off x="2093125" y="3377584"/>
            <a:ext cx="4957800" cy="713400"/>
          </a:xfrm>
          <a:prstGeom prst="rect">
            <a:avLst/>
          </a:prstGeom>
          <a:solidFill>
            <a:schemeClr val="lt1"/>
          </a:solidFill>
        </p:spPr>
        <p:txBody>
          <a:bodyPr spcFirstLastPara="1" wrap="square" lIns="0" tIns="0" rIns="0" bIns="0"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37"/>
        <p:cNvGrpSpPr/>
        <p:nvPr/>
      </p:nvGrpSpPr>
      <p:grpSpPr>
        <a:xfrm>
          <a:off x="0" y="0"/>
          <a:ext cx="0" cy="0"/>
          <a:chOff x="0" y="0"/>
          <a:chExt cx="0" cy="0"/>
        </a:xfrm>
      </p:grpSpPr>
      <p:sp>
        <p:nvSpPr>
          <p:cNvPr id="5938" name="Google Shape;5938;p10"/>
          <p:cNvSpPr txBox="1">
            <a:spLocks noGrp="1"/>
          </p:cNvSpPr>
          <p:nvPr>
            <p:ph type="title"/>
          </p:nvPr>
        </p:nvSpPr>
        <p:spPr>
          <a:xfrm>
            <a:off x="1828800" y="482542"/>
            <a:ext cx="5486400" cy="8445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79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813"/>
        <p:cNvGrpSpPr/>
        <p:nvPr/>
      </p:nvGrpSpPr>
      <p:grpSpPr>
        <a:xfrm>
          <a:off x="0" y="0"/>
          <a:ext cx="0" cy="0"/>
          <a:chOff x="0" y="0"/>
          <a:chExt cx="0" cy="0"/>
        </a:xfrm>
      </p:grpSpPr>
      <p:sp>
        <p:nvSpPr>
          <p:cNvPr id="11814" name="Google Shape;11814;p17"/>
          <p:cNvSpPr txBox="1">
            <a:spLocks noGrp="1"/>
          </p:cNvSpPr>
          <p:nvPr>
            <p:ph type="title"/>
          </p:nvPr>
        </p:nvSpPr>
        <p:spPr>
          <a:xfrm>
            <a:off x="720000" y="2013669"/>
            <a:ext cx="2286000" cy="3657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15" name="Google Shape;11815;p17"/>
          <p:cNvSpPr txBox="1">
            <a:spLocks noGrp="1"/>
          </p:cNvSpPr>
          <p:nvPr>
            <p:ph type="subTitle" idx="1"/>
          </p:nvPr>
        </p:nvSpPr>
        <p:spPr>
          <a:xfrm>
            <a:off x="720000" y="2390550"/>
            <a:ext cx="2286000" cy="457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16" name="Google Shape;11816;p17"/>
          <p:cNvSpPr txBox="1">
            <a:spLocks noGrp="1"/>
          </p:cNvSpPr>
          <p:nvPr>
            <p:ph type="title" idx="2"/>
          </p:nvPr>
        </p:nvSpPr>
        <p:spPr>
          <a:xfrm>
            <a:off x="3429000" y="2013669"/>
            <a:ext cx="2286000" cy="3657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17" name="Google Shape;11817;p17"/>
          <p:cNvSpPr txBox="1">
            <a:spLocks noGrp="1"/>
          </p:cNvSpPr>
          <p:nvPr>
            <p:ph type="subTitle" idx="3"/>
          </p:nvPr>
        </p:nvSpPr>
        <p:spPr>
          <a:xfrm>
            <a:off x="3429000" y="2390550"/>
            <a:ext cx="2286000" cy="457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18" name="Google Shape;11818;p17"/>
          <p:cNvSpPr txBox="1">
            <a:spLocks noGrp="1"/>
          </p:cNvSpPr>
          <p:nvPr>
            <p:ph type="title" idx="4"/>
          </p:nvPr>
        </p:nvSpPr>
        <p:spPr>
          <a:xfrm>
            <a:off x="720000" y="3769419"/>
            <a:ext cx="2286000" cy="3657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19" name="Google Shape;11819;p17"/>
          <p:cNvSpPr txBox="1">
            <a:spLocks noGrp="1"/>
          </p:cNvSpPr>
          <p:nvPr>
            <p:ph type="subTitle" idx="5"/>
          </p:nvPr>
        </p:nvSpPr>
        <p:spPr>
          <a:xfrm>
            <a:off x="720000" y="4146300"/>
            <a:ext cx="2286000" cy="457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20" name="Google Shape;11820;p17"/>
          <p:cNvSpPr txBox="1">
            <a:spLocks noGrp="1"/>
          </p:cNvSpPr>
          <p:nvPr>
            <p:ph type="title" idx="6"/>
          </p:nvPr>
        </p:nvSpPr>
        <p:spPr>
          <a:xfrm>
            <a:off x="3429000" y="3769419"/>
            <a:ext cx="2286000" cy="3657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21" name="Google Shape;11821;p17"/>
          <p:cNvSpPr txBox="1">
            <a:spLocks noGrp="1"/>
          </p:cNvSpPr>
          <p:nvPr>
            <p:ph type="subTitle" idx="7"/>
          </p:nvPr>
        </p:nvSpPr>
        <p:spPr>
          <a:xfrm>
            <a:off x="3429000" y="4146300"/>
            <a:ext cx="2286000" cy="457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22" name="Google Shape;11822;p17"/>
          <p:cNvSpPr txBox="1">
            <a:spLocks noGrp="1"/>
          </p:cNvSpPr>
          <p:nvPr>
            <p:ph type="title" idx="8"/>
          </p:nvPr>
        </p:nvSpPr>
        <p:spPr>
          <a:xfrm>
            <a:off x="6137995" y="2013669"/>
            <a:ext cx="2286000" cy="3657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23" name="Google Shape;11823;p17"/>
          <p:cNvSpPr txBox="1">
            <a:spLocks noGrp="1"/>
          </p:cNvSpPr>
          <p:nvPr>
            <p:ph type="subTitle" idx="9"/>
          </p:nvPr>
        </p:nvSpPr>
        <p:spPr>
          <a:xfrm>
            <a:off x="6137995" y="2390550"/>
            <a:ext cx="2286000" cy="457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24" name="Google Shape;11824;p17"/>
          <p:cNvSpPr txBox="1">
            <a:spLocks noGrp="1"/>
          </p:cNvSpPr>
          <p:nvPr>
            <p:ph type="title" idx="13"/>
          </p:nvPr>
        </p:nvSpPr>
        <p:spPr>
          <a:xfrm>
            <a:off x="6137995" y="3769419"/>
            <a:ext cx="2286000" cy="365700"/>
          </a:xfrm>
          <a:prstGeom prst="rect">
            <a:avLst/>
          </a:prstGeom>
        </p:spPr>
        <p:txBody>
          <a:bodyPr spcFirstLastPara="1" wrap="square" lIns="91425" tIns="64000"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825" name="Google Shape;11825;p17"/>
          <p:cNvSpPr txBox="1">
            <a:spLocks noGrp="1"/>
          </p:cNvSpPr>
          <p:nvPr>
            <p:ph type="subTitle" idx="14"/>
          </p:nvPr>
        </p:nvSpPr>
        <p:spPr>
          <a:xfrm>
            <a:off x="6137995" y="4146300"/>
            <a:ext cx="2286000" cy="457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26" name="Google Shape;11826;p17"/>
          <p:cNvSpPr txBox="1">
            <a:spLocks noGrp="1"/>
          </p:cNvSpPr>
          <p:nvPr>
            <p:ph type="title" idx="15"/>
          </p:nvPr>
        </p:nvSpPr>
        <p:spPr>
          <a:xfrm>
            <a:off x="313700" y="368725"/>
            <a:ext cx="8516700" cy="576000"/>
          </a:xfrm>
          <a:prstGeom prst="rect">
            <a:avLst/>
          </a:prstGeom>
          <a:noFill/>
        </p:spPr>
        <p:txBody>
          <a:bodyPr spcFirstLastPara="1" wrap="square" lIns="91425" tIns="64000"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827" name="Google Shape;11827;p17"/>
          <p:cNvGrpSpPr/>
          <p:nvPr/>
        </p:nvGrpSpPr>
        <p:grpSpPr>
          <a:xfrm>
            <a:off x="313503" y="376409"/>
            <a:ext cx="8516819" cy="562035"/>
            <a:chOff x="313503" y="376409"/>
            <a:chExt cx="8516819" cy="562035"/>
          </a:xfrm>
        </p:grpSpPr>
        <p:sp>
          <p:nvSpPr>
            <p:cNvPr id="11828" name="Google Shape;11828;p17"/>
            <p:cNvSpPr/>
            <p:nvPr/>
          </p:nvSpPr>
          <p:spPr>
            <a:xfrm>
              <a:off x="313503"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17"/>
            <p:cNvSpPr/>
            <p:nvPr/>
          </p:nvSpPr>
          <p:spPr>
            <a:xfrm>
              <a:off x="43301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17"/>
            <p:cNvSpPr/>
            <p:nvPr/>
          </p:nvSpPr>
          <p:spPr>
            <a:xfrm>
              <a:off x="552519"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17"/>
            <p:cNvSpPr/>
            <p:nvPr/>
          </p:nvSpPr>
          <p:spPr>
            <a:xfrm>
              <a:off x="672027"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17"/>
            <p:cNvSpPr/>
            <p:nvPr/>
          </p:nvSpPr>
          <p:spPr>
            <a:xfrm>
              <a:off x="844028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17"/>
            <p:cNvSpPr/>
            <p:nvPr/>
          </p:nvSpPr>
          <p:spPr>
            <a:xfrm>
              <a:off x="8559794"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17"/>
            <p:cNvSpPr/>
            <p:nvPr/>
          </p:nvSpPr>
          <p:spPr>
            <a:xfrm>
              <a:off x="8679308"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17"/>
            <p:cNvSpPr/>
            <p:nvPr/>
          </p:nvSpPr>
          <p:spPr>
            <a:xfrm>
              <a:off x="8798821" y="376409"/>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17"/>
            <p:cNvSpPr/>
            <p:nvPr/>
          </p:nvSpPr>
          <p:spPr>
            <a:xfrm>
              <a:off x="313503"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17"/>
            <p:cNvSpPr/>
            <p:nvPr/>
          </p:nvSpPr>
          <p:spPr>
            <a:xfrm>
              <a:off x="43301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17"/>
            <p:cNvSpPr/>
            <p:nvPr/>
          </p:nvSpPr>
          <p:spPr>
            <a:xfrm>
              <a:off x="552519"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17"/>
            <p:cNvSpPr/>
            <p:nvPr/>
          </p:nvSpPr>
          <p:spPr>
            <a:xfrm>
              <a:off x="672027"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17"/>
            <p:cNvSpPr/>
            <p:nvPr/>
          </p:nvSpPr>
          <p:spPr>
            <a:xfrm>
              <a:off x="844028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17"/>
            <p:cNvSpPr/>
            <p:nvPr/>
          </p:nvSpPr>
          <p:spPr>
            <a:xfrm>
              <a:off x="8559794"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17"/>
            <p:cNvSpPr/>
            <p:nvPr/>
          </p:nvSpPr>
          <p:spPr>
            <a:xfrm>
              <a:off x="8679308"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17"/>
            <p:cNvSpPr/>
            <p:nvPr/>
          </p:nvSpPr>
          <p:spPr>
            <a:xfrm>
              <a:off x="8798821" y="482516"/>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17"/>
            <p:cNvSpPr/>
            <p:nvPr/>
          </p:nvSpPr>
          <p:spPr>
            <a:xfrm>
              <a:off x="313503"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17"/>
            <p:cNvSpPr/>
            <p:nvPr/>
          </p:nvSpPr>
          <p:spPr>
            <a:xfrm>
              <a:off x="43301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17"/>
            <p:cNvSpPr/>
            <p:nvPr/>
          </p:nvSpPr>
          <p:spPr>
            <a:xfrm>
              <a:off x="552519"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17"/>
            <p:cNvSpPr/>
            <p:nvPr/>
          </p:nvSpPr>
          <p:spPr>
            <a:xfrm>
              <a:off x="672027"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17"/>
            <p:cNvSpPr/>
            <p:nvPr/>
          </p:nvSpPr>
          <p:spPr>
            <a:xfrm>
              <a:off x="844028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17"/>
            <p:cNvSpPr/>
            <p:nvPr/>
          </p:nvSpPr>
          <p:spPr>
            <a:xfrm>
              <a:off x="8559794"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17"/>
            <p:cNvSpPr/>
            <p:nvPr/>
          </p:nvSpPr>
          <p:spPr>
            <a:xfrm>
              <a:off x="8679308"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17"/>
            <p:cNvSpPr/>
            <p:nvPr/>
          </p:nvSpPr>
          <p:spPr>
            <a:xfrm>
              <a:off x="8798821" y="588623"/>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17"/>
            <p:cNvSpPr/>
            <p:nvPr/>
          </p:nvSpPr>
          <p:spPr>
            <a:xfrm>
              <a:off x="313503"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17"/>
            <p:cNvSpPr/>
            <p:nvPr/>
          </p:nvSpPr>
          <p:spPr>
            <a:xfrm>
              <a:off x="43301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17"/>
            <p:cNvSpPr/>
            <p:nvPr/>
          </p:nvSpPr>
          <p:spPr>
            <a:xfrm>
              <a:off x="552519"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17"/>
            <p:cNvSpPr/>
            <p:nvPr/>
          </p:nvSpPr>
          <p:spPr>
            <a:xfrm>
              <a:off x="672027"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17"/>
            <p:cNvSpPr/>
            <p:nvPr/>
          </p:nvSpPr>
          <p:spPr>
            <a:xfrm>
              <a:off x="844028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7"/>
            <p:cNvSpPr/>
            <p:nvPr/>
          </p:nvSpPr>
          <p:spPr>
            <a:xfrm>
              <a:off x="8559794"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7"/>
            <p:cNvSpPr/>
            <p:nvPr/>
          </p:nvSpPr>
          <p:spPr>
            <a:xfrm>
              <a:off x="8679308"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17"/>
            <p:cNvSpPr/>
            <p:nvPr/>
          </p:nvSpPr>
          <p:spPr>
            <a:xfrm>
              <a:off x="8798821" y="694730"/>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17"/>
            <p:cNvSpPr/>
            <p:nvPr/>
          </p:nvSpPr>
          <p:spPr>
            <a:xfrm>
              <a:off x="313503"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17"/>
            <p:cNvSpPr/>
            <p:nvPr/>
          </p:nvSpPr>
          <p:spPr>
            <a:xfrm>
              <a:off x="43301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7"/>
            <p:cNvSpPr/>
            <p:nvPr/>
          </p:nvSpPr>
          <p:spPr>
            <a:xfrm>
              <a:off x="552519"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17"/>
            <p:cNvSpPr/>
            <p:nvPr/>
          </p:nvSpPr>
          <p:spPr>
            <a:xfrm>
              <a:off x="672027"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17"/>
            <p:cNvSpPr/>
            <p:nvPr/>
          </p:nvSpPr>
          <p:spPr>
            <a:xfrm>
              <a:off x="844028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17"/>
            <p:cNvSpPr/>
            <p:nvPr/>
          </p:nvSpPr>
          <p:spPr>
            <a:xfrm>
              <a:off x="8559794"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17"/>
            <p:cNvSpPr/>
            <p:nvPr/>
          </p:nvSpPr>
          <p:spPr>
            <a:xfrm>
              <a:off x="8679308"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17"/>
            <p:cNvSpPr/>
            <p:nvPr/>
          </p:nvSpPr>
          <p:spPr>
            <a:xfrm>
              <a:off x="8798821" y="800837"/>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17"/>
            <p:cNvSpPr/>
            <p:nvPr/>
          </p:nvSpPr>
          <p:spPr>
            <a:xfrm>
              <a:off x="313503"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17"/>
            <p:cNvSpPr/>
            <p:nvPr/>
          </p:nvSpPr>
          <p:spPr>
            <a:xfrm>
              <a:off x="43301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17"/>
            <p:cNvSpPr/>
            <p:nvPr/>
          </p:nvSpPr>
          <p:spPr>
            <a:xfrm>
              <a:off x="552519"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17"/>
            <p:cNvSpPr/>
            <p:nvPr/>
          </p:nvSpPr>
          <p:spPr>
            <a:xfrm>
              <a:off x="672027"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7"/>
            <p:cNvSpPr/>
            <p:nvPr/>
          </p:nvSpPr>
          <p:spPr>
            <a:xfrm>
              <a:off x="844028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17"/>
            <p:cNvSpPr/>
            <p:nvPr/>
          </p:nvSpPr>
          <p:spPr>
            <a:xfrm>
              <a:off x="8559794"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17"/>
            <p:cNvSpPr/>
            <p:nvPr/>
          </p:nvSpPr>
          <p:spPr>
            <a:xfrm>
              <a:off x="8679308"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17"/>
            <p:cNvSpPr/>
            <p:nvPr/>
          </p:nvSpPr>
          <p:spPr>
            <a:xfrm>
              <a:off x="8798821" y="906944"/>
              <a:ext cx="31500" cy="31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BLANK_1_1_1_1_1_1_1_2">
    <p:spTree>
      <p:nvGrpSpPr>
        <p:cNvPr id="1" name="Shape 13030"/>
        <p:cNvGrpSpPr/>
        <p:nvPr/>
      </p:nvGrpSpPr>
      <p:grpSpPr>
        <a:xfrm>
          <a:off x="0" y="0"/>
          <a:ext cx="0" cy="0"/>
          <a:chOff x="0" y="0"/>
          <a:chExt cx="0" cy="0"/>
        </a:xfrm>
      </p:grpSpPr>
      <p:grpSp>
        <p:nvGrpSpPr>
          <p:cNvPr id="13031" name="Google Shape;13031;p22"/>
          <p:cNvGrpSpPr/>
          <p:nvPr/>
        </p:nvGrpSpPr>
        <p:grpSpPr>
          <a:xfrm>
            <a:off x="313503" y="540001"/>
            <a:ext cx="8516808" cy="4063556"/>
            <a:chOff x="109200" y="76206"/>
            <a:chExt cx="8925600" cy="4258600"/>
          </a:xfrm>
        </p:grpSpPr>
        <p:grpSp>
          <p:nvGrpSpPr>
            <p:cNvPr id="13032" name="Google Shape;13032;p22"/>
            <p:cNvGrpSpPr/>
            <p:nvPr/>
          </p:nvGrpSpPr>
          <p:grpSpPr>
            <a:xfrm>
              <a:off x="109200" y="76206"/>
              <a:ext cx="8925600" cy="33000"/>
              <a:chOff x="76200" y="76206"/>
              <a:chExt cx="8925600" cy="33000"/>
            </a:xfrm>
          </p:grpSpPr>
          <p:sp>
            <p:nvSpPr>
              <p:cNvPr id="13033" name="Google Shape;13033;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5" name="Google Shape;13085;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8" name="Google Shape;13088;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9" name="Google Shape;13089;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0" name="Google Shape;13090;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1" name="Google Shape;13091;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3" name="Google Shape;13093;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4" name="Google Shape;13094;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8" name="Google Shape;13098;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9" name="Google Shape;13099;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5" name="Google Shape;13105;p22"/>
            <p:cNvGrpSpPr/>
            <p:nvPr/>
          </p:nvGrpSpPr>
          <p:grpSpPr>
            <a:xfrm>
              <a:off x="109200" y="187406"/>
              <a:ext cx="8925600" cy="33000"/>
              <a:chOff x="76200" y="76206"/>
              <a:chExt cx="8925600" cy="33000"/>
            </a:xfrm>
          </p:grpSpPr>
          <p:sp>
            <p:nvSpPr>
              <p:cNvPr id="13106" name="Google Shape;13106;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7" name="Google Shape;13107;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8" name="Google Shape;13108;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5" name="Google Shape;13135;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8" name="Google Shape;13178;p22"/>
            <p:cNvGrpSpPr/>
            <p:nvPr/>
          </p:nvGrpSpPr>
          <p:grpSpPr>
            <a:xfrm>
              <a:off x="109200" y="298606"/>
              <a:ext cx="8925600" cy="33000"/>
              <a:chOff x="76200" y="76206"/>
              <a:chExt cx="8925600" cy="33000"/>
            </a:xfrm>
          </p:grpSpPr>
          <p:sp>
            <p:nvSpPr>
              <p:cNvPr id="13179" name="Google Shape;13179;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6" name="Google Shape;13196;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7" name="Google Shape;13197;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3" name="Google Shape;13203;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1" name="Google Shape;13221;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2" name="Google Shape;13222;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9" name="Google Shape;13229;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0" name="Google Shape;13230;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6" name="Google Shape;13236;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7" name="Google Shape;13237;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8" name="Google Shape;13248;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9" name="Google Shape;13249;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1" name="Google Shape;13251;p22"/>
            <p:cNvGrpSpPr/>
            <p:nvPr/>
          </p:nvGrpSpPr>
          <p:grpSpPr>
            <a:xfrm>
              <a:off x="109200" y="409806"/>
              <a:ext cx="8925600" cy="33000"/>
              <a:chOff x="76200" y="76206"/>
              <a:chExt cx="8925600" cy="33000"/>
            </a:xfrm>
          </p:grpSpPr>
          <p:sp>
            <p:nvSpPr>
              <p:cNvPr id="13252" name="Google Shape;13252;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4" name="Google Shape;13254;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5" name="Google Shape;13255;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2" name="Google Shape;13262;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4" name="Google Shape;13274;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5" name="Google Shape;13275;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1" name="Google Shape;13281;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7" name="Google Shape;13287;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9" name="Google Shape;13299;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1" name="Google Shape;13301;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2" name="Google Shape;13302;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3" name="Google Shape;13303;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4" name="Google Shape;13304;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5" name="Google Shape;13305;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6" name="Google Shape;13306;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0" name="Google Shape;13310;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1" name="Google Shape;13311;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0" name="Google Shape;13320;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4" name="Google Shape;13324;p22"/>
            <p:cNvGrpSpPr/>
            <p:nvPr/>
          </p:nvGrpSpPr>
          <p:grpSpPr>
            <a:xfrm>
              <a:off x="109200" y="521006"/>
              <a:ext cx="8925600" cy="33000"/>
              <a:chOff x="76200" y="76206"/>
              <a:chExt cx="8925600" cy="33000"/>
            </a:xfrm>
          </p:grpSpPr>
          <p:sp>
            <p:nvSpPr>
              <p:cNvPr id="13325" name="Google Shape;13325;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9" name="Google Shape;13329;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1" name="Google Shape;13331;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2" name="Google Shape;13332;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0" name="Google Shape;13340;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2" name="Google Shape;13342;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3" name="Google Shape;13343;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4" name="Google Shape;13344;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0" name="Google Shape;13350;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1" name="Google Shape;13351;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5" name="Google Shape;13355;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6" name="Google Shape;13356;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2" name="Google Shape;13362;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3" name="Google Shape;13363;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5" name="Google Shape;13365;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6" name="Google Shape;13366;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7" name="Google Shape;13367;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8" name="Google Shape;13368;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2" name="Google Shape;13372;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3" name="Google Shape;13373;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5" name="Google Shape;13375;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6" name="Google Shape;13376;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0" name="Google Shape;13380;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1" name="Google Shape;13381;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2" name="Google Shape;13382;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5" name="Google Shape;13385;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6" name="Google Shape;13386;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1" name="Google Shape;13391;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2" name="Google Shape;13392;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3" name="Google Shape;13393;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7" name="Google Shape;13397;p22"/>
            <p:cNvGrpSpPr/>
            <p:nvPr/>
          </p:nvGrpSpPr>
          <p:grpSpPr>
            <a:xfrm>
              <a:off x="109200" y="632206"/>
              <a:ext cx="8925600" cy="33000"/>
              <a:chOff x="76200" y="76206"/>
              <a:chExt cx="8925600" cy="33000"/>
            </a:xfrm>
          </p:grpSpPr>
          <p:sp>
            <p:nvSpPr>
              <p:cNvPr id="13398" name="Google Shape;13398;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0" name="Google Shape;13400;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9" name="Google Shape;13409;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0" name="Google Shape;13410;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4" name="Google Shape;13414;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5" name="Google Shape;13415;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6" name="Google Shape;13416;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1" name="Google Shape;13421;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2" name="Google Shape;13422;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3" name="Google Shape;13433;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4" name="Google Shape;13434;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3446;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0" name="Google Shape;13470;p22"/>
            <p:cNvGrpSpPr/>
            <p:nvPr/>
          </p:nvGrpSpPr>
          <p:grpSpPr>
            <a:xfrm>
              <a:off x="109200" y="743406"/>
              <a:ext cx="8925600" cy="33000"/>
              <a:chOff x="76200" y="76206"/>
              <a:chExt cx="8925600" cy="33000"/>
            </a:xfrm>
          </p:grpSpPr>
          <p:sp>
            <p:nvSpPr>
              <p:cNvPr id="13471" name="Google Shape;13471;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3" name="Google Shape;13543;p22"/>
            <p:cNvGrpSpPr/>
            <p:nvPr/>
          </p:nvGrpSpPr>
          <p:grpSpPr>
            <a:xfrm>
              <a:off x="109200" y="854606"/>
              <a:ext cx="8925600" cy="33000"/>
              <a:chOff x="76200" y="76206"/>
              <a:chExt cx="8925600" cy="33000"/>
            </a:xfrm>
          </p:grpSpPr>
          <p:sp>
            <p:nvSpPr>
              <p:cNvPr id="13544" name="Google Shape;13544;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2" name="Google Shape;13592;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3" name="Google Shape;13593;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6" name="Google Shape;13616;p22"/>
            <p:cNvGrpSpPr/>
            <p:nvPr/>
          </p:nvGrpSpPr>
          <p:grpSpPr>
            <a:xfrm>
              <a:off x="109200" y="965806"/>
              <a:ext cx="8925600" cy="33000"/>
              <a:chOff x="76200" y="76206"/>
              <a:chExt cx="8925600" cy="33000"/>
            </a:xfrm>
          </p:grpSpPr>
          <p:sp>
            <p:nvSpPr>
              <p:cNvPr id="13617" name="Google Shape;13617;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3642;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8" name="Google Shape;13648;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2" name="Google Shape;13672;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9" name="Google Shape;13689;p22"/>
            <p:cNvGrpSpPr/>
            <p:nvPr/>
          </p:nvGrpSpPr>
          <p:grpSpPr>
            <a:xfrm>
              <a:off x="109200" y="1077006"/>
              <a:ext cx="8925600" cy="33000"/>
              <a:chOff x="76200" y="76206"/>
              <a:chExt cx="8925600" cy="33000"/>
            </a:xfrm>
          </p:grpSpPr>
          <p:sp>
            <p:nvSpPr>
              <p:cNvPr id="13690" name="Google Shape;13690;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4" name="Google Shape;13714;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8" name="Google Shape;13748;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2" name="Google Shape;13762;p22"/>
            <p:cNvGrpSpPr/>
            <p:nvPr/>
          </p:nvGrpSpPr>
          <p:grpSpPr>
            <a:xfrm>
              <a:off x="109200" y="1188206"/>
              <a:ext cx="8925600" cy="33000"/>
              <a:chOff x="76200" y="76206"/>
              <a:chExt cx="8925600" cy="33000"/>
            </a:xfrm>
          </p:grpSpPr>
          <p:sp>
            <p:nvSpPr>
              <p:cNvPr id="13763" name="Google Shape;13763;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9" name="Google Shape;13779;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0" name="Google Shape;13790;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4" name="Google Shape;13794;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5" name="Google Shape;13795;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9" name="Google Shape;13799;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0" name="Google Shape;13800;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1" name="Google Shape;13801;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5" name="Google Shape;13805;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6" name="Google Shape;13806;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7" name="Google Shape;13807;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3" name="Google Shape;13813;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2" name="Google Shape;13822;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9" name="Google Shape;13829;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0" name="Google Shape;13830;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1" name="Google Shape;13831;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5" name="Google Shape;13835;p22"/>
            <p:cNvGrpSpPr/>
            <p:nvPr/>
          </p:nvGrpSpPr>
          <p:grpSpPr>
            <a:xfrm>
              <a:off x="109200" y="1299406"/>
              <a:ext cx="8925600" cy="33000"/>
              <a:chOff x="76200" y="76206"/>
              <a:chExt cx="8925600" cy="33000"/>
            </a:xfrm>
          </p:grpSpPr>
          <p:sp>
            <p:nvSpPr>
              <p:cNvPr id="13836" name="Google Shape;13836;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9" name="Google Shape;13839;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0" name="Google Shape;13840;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1" name="Google Shape;13841;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2" name="Google Shape;13842;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3" name="Google Shape;13843;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9" name="Google Shape;13849;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3" name="Google Shape;13853;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4" name="Google Shape;13854;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0" name="Google Shape;13860;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5" name="Google Shape;13865;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6" name="Google Shape;13866;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8" name="Google Shape;13868;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9" name="Google Shape;13869;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0" name="Google Shape;13870;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2" name="Google Shape;13872;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5" name="Google Shape;13875;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6" name="Google Shape;13876;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7" name="Google Shape;13877;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0" name="Google Shape;13880;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1" name="Google Shape;13881;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3" name="Google Shape;13883;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4" name="Google Shape;13884;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8" name="Google Shape;13888;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0" name="Google Shape;13890;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1" name="Google Shape;13891;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3" name="Google Shape;13893;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4" name="Google Shape;13894;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5" name="Google Shape;13895;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6" name="Google Shape;13896;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9" name="Google Shape;13899;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0" name="Google Shape;13900;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2" name="Google Shape;13902;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7" name="Google Shape;13907;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8" name="Google Shape;13908;p22"/>
            <p:cNvGrpSpPr/>
            <p:nvPr/>
          </p:nvGrpSpPr>
          <p:grpSpPr>
            <a:xfrm>
              <a:off x="109200" y="1410606"/>
              <a:ext cx="8925600" cy="33000"/>
              <a:chOff x="76200" y="76206"/>
              <a:chExt cx="8925600" cy="33000"/>
            </a:xfrm>
          </p:grpSpPr>
          <p:sp>
            <p:nvSpPr>
              <p:cNvPr id="13909" name="Google Shape;13909;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7" name="Google Shape;13917;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8" name="Google Shape;13918;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9" name="Google Shape;13919;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0" name="Google Shape;13920;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5" name="Google Shape;13925;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8" name="Google Shape;13928;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9" name="Google Shape;13929;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1" name="Google Shape;13931;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6" name="Google Shape;13936;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8" name="Google Shape;13938;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9" name="Google Shape;13939;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2" name="Google Shape;13942;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5" name="Google Shape;13945;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7" name="Google Shape;13947;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3" name="Google Shape;13953;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4" name="Google Shape;13954;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7" name="Google Shape;13957;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8" name="Google Shape;13968;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9" name="Google Shape;13969;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0" name="Google Shape;13980;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1" name="Google Shape;13981;p22"/>
            <p:cNvGrpSpPr/>
            <p:nvPr/>
          </p:nvGrpSpPr>
          <p:grpSpPr>
            <a:xfrm>
              <a:off x="109200" y="1521806"/>
              <a:ext cx="8925600" cy="33000"/>
              <a:chOff x="76200" y="76206"/>
              <a:chExt cx="8925600" cy="33000"/>
            </a:xfrm>
          </p:grpSpPr>
          <p:sp>
            <p:nvSpPr>
              <p:cNvPr id="13982" name="Google Shape;13982;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4" name="Google Shape;14054;p22"/>
            <p:cNvGrpSpPr/>
            <p:nvPr/>
          </p:nvGrpSpPr>
          <p:grpSpPr>
            <a:xfrm>
              <a:off x="109200" y="1633006"/>
              <a:ext cx="8925600" cy="33000"/>
              <a:chOff x="76200" y="76206"/>
              <a:chExt cx="8925600" cy="33000"/>
            </a:xfrm>
          </p:grpSpPr>
          <p:sp>
            <p:nvSpPr>
              <p:cNvPr id="14055" name="Google Shape;14055;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5" name="Google Shape;14105;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6" name="Google Shape;14106;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8" name="Google Shape;14108;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9" name="Google Shape;14109;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0" name="Google Shape;14110;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1" name="Google Shape;14111;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2" name="Google Shape;14112;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3" name="Google Shape;14113;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4" name="Google Shape;14114;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5" name="Google Shape;14115;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6" name="Google Shape;14116;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7" name="Google Shape;14117;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8" name="Google Shape;14118;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9" name="Google Shape;14119;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0" name="Google Shape;14120;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1" name="Google Shape;14121;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2" name="Google Shape;14122;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3" name="Google Shape;14123;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4" name="Google Shape;14124;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5" name="Google Shape;14125;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7" name="Google Shape;14127;p22"/>
            <p:cNvGrpSpPr/>
            <p:nvPr/>
          </p:nvGrpSpPr>
          <p:grpSpPr>
            <a:xfrm>
              <a:off x="109200" y="1744206"/>
              <a:ext cx="8925600" cy="33000"/>
              <a:chOff x="76200" y="76206"/>
              <a:chExt cx="8925600" cy="33000"/>
            </a:xfrm>
          </p:grpSpPr>
          <p:sp>
            <p:nvSpPr>
              <p:cNvPr id="14128" name="Google Shape;14128;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9" name="Google Shape;14129;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0" name="Google Shape;14130;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1" name="Google Shape;14131;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2" name="Google Shape;14132;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3" name="Google Shape;14133;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4" name="Google Shape;14134;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5" name="Google Shape;14135;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6" name="Google Shape;14136;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7" name="Google Shape;14137;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8" name="Google Shape;14138;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9" name="Google Shape;14139;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1" name="Google Shape;14141;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4" name="Google Shape;14144;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5" name="Google Shape;14145;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6" name="Google Shape;14146;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8" name="Google Shape;14148;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9" name="Google Shape;14149;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0" name="Google Shape;14150;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1" name="Google Shape;14151;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2" name="Google Shape;14152;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3" name="Google Shape;14153;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4" name="Google Shape;14154;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5" name="Google Shape;14155;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6" name="Google Shape;14156;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7" name="Google Shape;14157;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8" name="Google Shape;14158;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9" name="Google Shape;14159;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1" name="Google Shape;14161;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2" name="Google Shape;14162;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4" name="Google Shape;14164;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5" name="Google Shape;14165;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6" name="Google Shape;14166;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1" name="Google Shape;14171;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2" name="Google Shape;14172;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7" name="Google Shape;14177;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8" name="Google Shape;14178;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0" name="Google Shape;14180;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1" name="Google Shape;14181;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6" name="Google Shape;14186;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7" name="Google Shape;14187;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5" name="Google Shape;14195;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6" name="Google Shape;14196;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7" name="Google Shape;14197;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8" name="Google Shape;14198;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9" name="Google Shape;14199;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0" name="Google Shape;14200;p22"/>
            <p:cNvGrpSpPr/>
            <p:nvPr/>
          </p:nvGrpSpPr>
          <p:grpSpPr>
            <a:xfrm>
              <a:off x="109200" y="1855406"/>
              <a:ext cx="8925600" cy="33000"/>
              <a:chOff x="76200" y="76206"/>
              <a:chExt cx="8925600" cy="33000"/>
            </a:xfrm>
          </p:grpSpPr>
          <p:sp>
            <p:nvSpPr>
              <p:cNvPr id="14201" name="Google Shape;14201;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3" name="Google Shape;14203;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4" name="Google Shape;14204;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5" name="Google Shape;14205;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6" name="Google Shape;14206;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7" name="Google Shape;14207;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8" name="Google Shape;14208;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9" name="Google Shape;14209;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0" name="Google Shape;14210;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1" name="Google Shape;14211;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2" name="Google Shape;14212;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3" name="Google Shape;14213;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4" name="Google Shape;14214;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5" name="Google Shape;14215;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6" name="Google Shape;14216;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7" name="Google Shape;14217;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8" name="Google Shape;14218;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9" name="Google Shape;14219;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0" name="Google Shape;14220;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1" name="Google Shape;14221;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2" name="Google Shape;14222;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3" name="Google Shape;14223;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4" name="Google Shape;14224;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5" name="Google Shape;14225;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6" name="Google Shape;14226;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7" name="Google Shape;14227;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8" name="Google Shape;14228;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9" name="Google Shape;14229;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0" name="Google Shape;14230;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1" name="Google Shape;14231;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2" name="Google Shape;14232;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3" name="Google Shape;14233;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4" name="Google Shape;14234;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5" name="Google Shape;14235;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6" name="Google Shape;14236;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7" name="Google Shape;14237;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8" name="Google Shape;14238;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9" name="Google Shape;14239;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0" name="Google Shape;14240;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1" name="Google Shape;14241;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2" name="Google Shape;14242;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3" name="Google Shape;14243;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4" name="Google Shape;14244;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8" name="Google Shape;14248;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9" name="Google Shape;14249;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0" name="Google Shape;14250;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1" name="Google Shape;14251;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2" name="Google Shape;14252;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4" name="Google Shape;14254;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5" name="Google Shape;14255;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6" name="Google Shape;14256;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7" name="Google Shape;14257;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8" name="Google Shape;14258;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9" name="Google Shape;14259;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1" name="Google Shape;14261;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2" name="Google Shape;14262;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3" name="Google Shape;14263;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4" name="Google Shape;14264;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6" name="Google Shape;14266;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7" name="Google Shape;14267;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8" name="Google Shape;14268;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9" name="Google Shape;14269;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0" name="Google Shape;14270;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1" name="Google Shape;14271;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2" name="Google Shape;14272;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3" name="Google Shape;14273;p22"/>
            <p:cNvGrpSpPr/>
            <p:nvPr/>
          </p:nvGrpSpPr>
          <p:grpSpPr>
            <a:xfrm>
              <a:off x="109200" y="1966606"/>
              <a:ext cx="8925600" cy="33000"/>
              <a:chOff x="76200" y="76206"/>
              <a:chExt cx="8925600" cy="33000"/>
            </a:xfrm>
          </p:grpSpPr>
          <p:sp>
            <p:nvSpPr>
              <p:cNvPr id="14274" name="Google Shape;14274;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5" name="Google Shape;14275;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7" name="Google Shape;14277;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8" name="Google Shape;14278;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9" name="Google Shape;14279;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0" name="Google Shape;14280;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1" name="Google Shape;14281;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2" name="Google Shape;14282;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3" name="Google Shape;14283;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4" name="Google Shape;14284;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5" name="Google Shape;14285;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6" name="Google Shape;14286;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7" name="Google Shape;14287;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8" name="Google Shape;14288;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9" name="Google Shape;14289;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0" name="Google Shape;14290;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1" name="Google Shape;14291;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2" name="Google Shape;14292;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3" name="Google Shape;14293;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4" name="Google Shape;14294;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5" name="Google Shape;14295;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6" name="Google Shape;14296;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7" name="Google Shape;14297;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9" name="Google Shape;14299;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0" name="Google Shape;14300;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1" name="Google Shape;14301;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2" name="Google Shape;14302;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3" name="Google Shape;14303;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4" name="Google Shape;14304;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5" name="Google Shape;14305;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6" name="Google Shape;14306;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7" name="Google Shape;14307;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8" name="Google Shape;14308;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9" name="Google Shape;14309;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0" name="Google Shape;14310;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1" name="Google Shape;14311;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2" name="Google Shape;14312;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3" name="Google Shape;14313;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4" name="Google Shape;14314;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5" name="Google Shape;14315;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6" name="Google Shape;14316;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7" name="Google Shape;14317;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8" name="Google Shape;14318;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9" name="Google Shape;14319;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0" name="Google Shape;14320;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1" name="Google Shape;14321;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2" name="Google Shape;14322;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3" name="Google Shape;14323;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4" name="Google Shape;14324;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5" name="Google Shape;14325;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6" name="Google Shape;14326;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7" name="Google Shape;14327;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8" name="Google Shape;14328;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9" name="Google Shape;14329;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0" name="Google Shape;14330;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1" name="Google Shape;14331;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2" name="Google Shape;14332;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3" name="Google Shape;14333;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4" name="Google Shape;14334;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5" name="Google Shape;14335;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6" name="Google Shape;14336;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7" name="Google Shape;14337;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8" name="Google Shape;14338;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9" name="Google Shape;14339;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0" name="Google Shape;14340;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1" name="Google Shape;14341;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2" name="Google Shape;14342;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3" name="Google Shape;14343;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4" name="Google Shape;14344;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5" name="Google Shape;14345;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6" name="Google Shape;14346;p22"/>
            <p:cNvGrpSpPr/>
            <p:nvPr/>
          </p:nvGrpSpPr>
          <p:grpSpPr>
            <a:xfrm>
              <a:off x="109200" y="2077806"/>
              <a:ext cx="8925600" cy="33000"/>
              <a:chOff x="76200" y="76206"/>
              <a:chExt cx="8925600" cy="33000"/>
            </a:xfrm>
          </p:grpSpPr>
          <p:sp>
            <p:nvSpPr>
              <p:cNvPr id="14347" name="Google Shape;14347;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9" name="Google Shape;14349;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0" name="Google Shape;14350;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1" name="Google Shape;14351;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2" name="Google Shape;14352;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3" name="Google Shape;14353;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4" name="Google Shape;14354;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5" name="Google Shape;14355;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6" name="Google Shape;14356;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7" name="Google Shape;14357;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8" name="Google Shape;14358;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9" name="Google Shape;14359;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0" name="Google Shape;14360;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1" name="Google Shape;14361;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2" name="Google Shape;14362;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3" name="Google Shape;14363;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4" name="Google Shape;14364;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5" name="Google Shape;14365;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6" name="Google Shape;14366;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7" name="Google Shape;14367;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8" name="Google Shape;14368;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9" name="Google Shape;14369;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0" name="Google Shape;14370;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1" name="Google Shape;14371;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2" name="Google Shape;14372;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3" name="Google Shape;14373;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4" name="Google Shape;14374;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5" name="Google Shape;14375;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6" name="Google Shape;14376;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7" name="Google Shape;14377;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8" name="Google Shape;14378;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9" name="Google Shape;14379;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0" name="Google Shape;14380;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1" name="Google Shape;14381;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2" name="Google Shape;14382;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3" name="Google Shape;14383;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4" name="Google Shape;14384;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5" name="Google Shape;14385;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6" name="Google Shape;14386;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7" name="Google Shape;14387;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8" name="Google Shape;14388;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9" name="Google Shape;14389;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0" name="Google Shape;14390;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1" name="Google Shape;14391;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2" name="Google Shape;14392;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3" name="Google Shape;14393;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4" name="Google Shape;14394;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5" name="Google Shape;14395;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6" name="Google Shape;14396;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7" name="Google Shape;14397;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8" name="Google Shape;14398;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9" name="Google Shape;14399;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0" name="Google Shape;14400;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1" name="Google Shape;14401;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2" name="Google Shape;14402;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3" name="Google Shape;14403;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4" name="Google Shape;14404;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5" name="Google Shape;14405;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6" name="Google Shape;14406;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7" name="Google Shape;14407;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8" name="Google Shape;14408;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9" name="Google Shape;14409;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0" name="Google Shape;14410;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1" name="Google Shape;14411;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2" name="Google Shape;14412;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3" name="Google Shape;14413;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4" name="Google Shape;14414;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5" name="Google Shape;14415;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6" name="Google Shape;14416;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7" name="Google Shape;14417;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8" name="Google Shape;14418;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9" name="Google Shape;14419;p22"/>
            <p:cNvGrpSpPr/>
            <p:nvPr/>
          </p:nvGrpSpPr>
          <p:grpSpPr>
            <a:xfrm>
              <a:off x="109200" y="2189006"/>
              <a:ext cx="8925600" cy="33000"/>
              <a:chOff x="76200" y="76206"/>
              <a:chExt cx="8925600" cy="33000"/>
            </a:xfrm>
          </p:grpSpPr>
          <p:sp>
            <p:nvSpPr>
              <p:cNvPr id="14420" name="Google Shape;14420;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1" name="Google Shape;14421;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2" name="Google Shape;14422;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3" name="Google Shape;14423;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4" name="Google Shape;14424;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5" name="Google Shape;14425;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6" name="Google Shape;14426;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7" name="Google Shape;14427;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8" name="Google Shape;14428;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9" name="Google Shape;14429;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0" name="Google Shape;14430;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1" name="Google Shape;14431;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2" name="Google Shape;14432;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3" name="Google Shape;14433;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4" name="Google Shape;14434;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5" name="Google Shape;14435;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6" name="Google Shape;14436;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7" name="Google Shape;14437;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8" name="Google Shape;14438;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9" name="Google Shape;14439;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0" name="Google Shape;14440;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1" name="Google Shape;14441;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2" name="Google Shape;14442;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3" name="Google Shape;14443;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4" name="Google Shape;14444;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5" name="Google Shape;14445;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6" name="Google Shape;14446;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7" name="Google Shape;14447;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8" name="Google Shape;14448;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9" name="Google Shape;14449;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0" name="Google Shape;14450;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1" name="Google Shape;14451;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2" name="Google Shape;14452;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3" name="Google Shape;14453;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4" name="Google Shape;14454;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5" name="Google Shape;14455;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6" name="Google Shape;14456;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7" name="Google Shape;14457;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8" name="Google Shape;14458;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9" name="Google Shape;14459;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0" name="Google Shape;14460;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1" name="Google Shape;14461;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2" name="Google Shape;14462;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3" name="Google Shape;14463;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4" name="Google Shape;14464;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5" name="Google Shape;14465;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6" name="Google Shape;14466;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7" name="Google Shape;14467;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8" name="Google Shape;14468;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9" name="Google Shape;14469;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0" name="Google Shape;14470;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1" name="Google Shape;14471;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2" name="Google Shape;14472;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3" name="Google Shape;14473;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4" name="Google Shape;14474;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5" name="Google Shape;14475;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6" name="Google Shape;14476;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7" name="Google Shape;14477;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8" name="Google Shape;14478;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9" name="Google Shape;14479;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0" name="Google Shape;14480;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1" name="Google Shape;14481;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2" name="Google Shape;14482;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3" name="Google Shape;14483;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4" name="Google Shape;14484;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5" name="Google Shape;14485;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6" name="Google Shape;14486;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7" name="Google Shape;14487;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8" name="Google Shape;14488;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9" name="Google Shape;14489;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0" name="Google Shape;14490;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1" name="Google Shape;14491;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2" name="Google Shape;14492;p22"/>
            <p:cNvGrpSpPr/>
            <p:nvPr/>
          </p:nvGrpSpPr>
          <p:grpSpPr>
            <a:xfrm>
              <a:off x="109200" y="2300206"/>
              <a:ext cx="8925600" cy="33000"/>
              <a:chOff x="76200" y="76206"/>
              <a:chExt cx="8925600" cy="33000"/>
            </a:xfrm>
          </p:grpSpPr>
          <p:sp>
            <p:nvSpPr>
              <p:cNvPr id="14493" name="Google Shape;14493;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4" name="Google Shape;14494;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5" name="Google Shape;14495;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6" name="Google Shape;14496;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7" name="Google Shape;14497;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8" name="Google Shape;14498;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9" name="Google Shape;14499;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0" name="Google Shape;14500;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1" name="Google Shape;14501;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2" name="Google Shape;14502;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3" name="Google Shape;14503;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4" name="Google Shape;14504;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5" name="Google Shape;14505;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6" name="Google Shape;14506;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7" name="Google Shape;14507;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8" name="Google Shape;14508;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9" name="Google Shape;14509;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0" name="Google Shape;14510;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1" name="Google Shape;14511;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2" name="Google Shape;14512;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3" name="Google Shape;14513;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4" name="Google Shape;14514;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5" name="Google Shape;14515;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6" name="Google Shape;14516;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7" name="Google Shape;14517;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8" name="Google Shape;14518;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9" name="Google Shape;14519;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0" name="Google Shape;14520;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1" name="Google Shape;14521;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2" name="Google Shape;14522;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3" name="Google Shape;14523;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4" name="Google Shape;14524;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5" name="Google Shape;14525;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6" name="Google Shape;14526;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7" name="Google Shape;14527;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8" name="Google Shape;14528;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9" name="Google Shape;14529;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0" name="Google Shape;14530;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1" name="Google Shape;14531;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2" name="Google Shape;14532;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3" name="Google Shape;14533;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4" name="Google Shape;14534;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5" name="Google Shape;14535;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6" name="Google Shape;14536;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7" name="Google Shape;14537;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8" name="Google Shape;14538;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9" name="Google Shape;14539;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0" name="Google Shape;14540;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1" name="Google Shape;14541;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2" name="Google Shape;14542;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3" name="Google Shape;14543;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4" name="Google Shape;14544;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5" name="Google Shape;14545;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6" name="Google Shape;14546;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7" name="Google Shape;14547;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8" name="Google Shape;14548;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9" name="Google Shape;14549;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0" name="Google Shape;14550;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1" name="Google Shape;14551;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2" name="Google Shape;14552;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3" name="Google Shape;14553;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4" name="Google Shape;14554;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5" name="Google Shape;14555;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6" name="Google Shape;14556;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7" name="Google Shape;14557;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8" name="Google Shape;14558;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9" name="Google Shape;14559;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0" name="Google Shape;14560;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1" name="Google Shape;14561;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2" name="Google Shape;14562;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3" name="Google Shape;14563;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4" name="Google Shape;14564;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5" name="Google Shape;14565;p22"/>
            <p:cNvGrpSpPr/>
            <p:nvPr/>
          </p:nvGrpSpPr>
          <p:grpSpPr>
            <a:xfrm>
              <a:off x="109200" y="2411406"/>
              <a:ext cx="8925600" cy="33000"/>
              <a:chOff x="76200" y="76206"/>
              <a:chExt cx="8925600" cy="33000"/>
            </a:xfrm>
          </p:grpSpPr>
          <p:sp>
            <p:nvSpPr>
              <p:cNvPr id="14566" name="Google Shape;14566;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7" name="Google Shape;14567;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8" name="Google Shape;14568;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9" name="Google Shape;14569;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0" name="Google Shape;14570;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1" name="Google Shape;14571;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2" name="Google Shape;14572;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3" name="Google Shape;14573;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4" name="Google Shape;14574;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5" name="Google Shape;14575;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6" name="Google Shape;14576;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7" name="Google Shape;14577;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8" name="Google Shape;14578;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9" name="Google Shape;14579;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0" name="Google Shape;14580;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1" name="Google Shape;14581;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2" name="Google Shape;14582;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3" name="Google Shape;14583;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4" name="Google Shape;14584;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5" name="Google Shape;14585;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6" name="Google Shape;14586;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7" name="Google Shape;14587;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8" name="Google Shape;14588;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9" name="Google Shape;14589;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0" name="Google Shape;14590;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1" name="Google Shape;14591;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2" name="Google Shape;14592;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3" name="Google Shape;14593;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4" name="Google Shape;14594;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5" name="Google Shape;14595;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6" name="Google Shape;14596;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7" name="Google Shape;14597;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8" name="Google Shape;14598;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9" name="Google Shape;14599;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0" name="Google Shape;14600;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1" name="Google Shape;14601;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2" name="Google Shape;14602;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3" name="Google Shape;14603;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4" name="Google Shape;14604;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5" name="Google Shape;14605;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6" name="Google Shape;14606;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7" name="Google Shape;14607;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8" name="Google Shape;14608;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9" name="Google Shape;14609;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0" name="Google Shape;14610;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1" name="Google Shape;14611;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2" name="Google Shape;14612;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3" name="Google Shape;14613;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4" name="Google Shape;14614;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5" name="Google Shape;14615;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6" name="Google Shape;14616;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7" name="Google Shape;14617;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8" name="Google Shape;14618;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9" name="Google Shape;14619;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0" name="Google Shape;14620;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1" name="Google Shape;14621;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2" name="Google Shape;14622;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3" name="Google Shape;14623;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4" name="Google Shape;14624;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5" name="Google Shape;14625;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6" name="Google Shape;14626;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7" name="Google Shape;14627;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8" name="Google Shape;14628;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9" name="Google Shape;14629;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0" name="Google Shape;14630;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1" name="Google Shape;14631;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2" name="Google Shape;14632;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3" name="Google Shape;14633;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4" name="Google Shape;14634;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5" name="Google Shape;14635;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6" name="Google Shape;14636;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7" name="Google Shape;14637;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8" name="Google Shape;14638;p22"/>
            <p:cNvGrpSpPr/>
            <p:nvPr/>
          </p:nvGrpSpPr>
          <p:grpSpPr>
            <a:xfrm>
              <a:off x="109200" y="2522606"/>
              <a:ext cx="8925600" cy="33000"/>
              <a:chOff x="76200" y="76206"/>
              <a:chExt cx="8925600" cy="33000"/>
            </a:xfrm>
          </p:grpSpPr>
          <p:sp>
            <p:nvSpPr>
              <p:cNvPr id="14639" name="Google Shape;14639;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0" name="Google Shape;14640;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1" name="Google Shape;14641;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2" name="Google Shape;14642;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3" name="Google Shape;14643;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4" name="Google Shape;14644;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5" name="Google Shape;14645;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6" name="Google Shape;14646;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7" name="Google Shape;14647;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8" name="Google Shape;14648;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9" name="Google Shape;14649;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0" name="Google Shape;14650;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1" name="Google Shape;14651;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2" name="Google Shape;14652;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3" name="Google Shape;14653;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4" name="Google Shape;14654;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5" name="Google Shape;14655;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6" name="Google Shape;14656;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7" name="Google Shape;14657;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8" name="Google Shape;14658;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9" name="Google Shape;14659;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0" name="Google Shape;14660;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1" name="Google Shape;14661;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2" name="Google Shape;14662;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3" name="Google Shape;14663;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4" name="Google Shape;14664;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5" name="Google Shape;14665;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6" name="Google Shape;14666;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7" name="Google Shape;14667;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8" name="Google Shape;14668;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9" name="Google Shape;14669;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0" name="Google Shape;14670;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1" name="Google Shape;14671;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2" name="Google Shape;14672;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3" name="Google Shape;14673;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4" name="Google Shape;14674;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5" name="Google Shape;14675;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6" name="Google Shape;14676;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7" name="Google Shape;14677;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8" name="Google Shape;14678;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9" name="Google Shape;14679;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0" name="Google Shape;14680;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1" name="Google Shape;14681;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2" name="Google Shape;14682;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3" name="Google Shape;14683;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4" name="Google Shape;14684;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5" name="Google Shape;14685;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6" name="Google Shape;14686;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7" name="Google Shape;14687;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8" name="Google Shape;14688;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9" name="Google Shape;14689;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0" name="Google Shape;14690;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1" name="Google Shape;14691;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2" name="Google Shape;14692;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3" name="Google Shape;14693;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4" name="Google Shape;14694;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5" name="Google Shape;14695;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6" name="Google Shape;14696;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7" name="Google Shape;14697;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8" name="Google Shape;14698;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9" name="Google Shape;14699;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0" name="Google Shape;14700;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1" name="Google Shape;14701;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2" name="Google Shape;14702;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3" name="Google Shape;14703;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4" name="Google Shape;14704;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5" name="Google Shape;14705;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6" name="Google Shape;14706;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7" name="Google Shape;14707;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8" name="Google Shape;14708;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9" name="Google Shape;14709;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0" name="Google Shape;14710;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1" name="Google Shape;14711;p22"/>
            <p:cNvGrpSpPr/>
            <p:nvPr/>
          </p:nvGrpSpPr>
          <p:grpSpPr>
            <a:xfrm>
              <a:off x="109200" y="2633806"/>
              <a:ext cx="8925600" cy="33000"/>
              <a:chOff x="76200" y="76206"/>
              <a:chExt cx="8925600" cy="33000"/>
            </a:xfrm>
          </p:grpSpPr>
          <p:sp>
            <p:nvSpPr>
              <p:cNvPr id="14712" name="Google Shape;14712;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3" name="Google Shape;14713;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4" name="Google Shape;14714;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5" name="Google Shape;14715;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6" name="Google Shape;14716;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7" name="Google Shape;14717;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8" name="Google Shape;14718;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9" name="Google Shape;14719;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0" name="Google Shape;14720;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1" name="Google Shape;14721;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2" name="Google Shape;14722;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3" name="Google Shape;14723;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4" name="Google Shape;14724;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5" name="Google Shape;14725;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6" name="Google Shape;14726;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7" name="Google Shape;14727;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8" name="Google Shape;14728;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9" name="Google Shape;14729;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0" name="Google Shape;14730;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1" name="Google Shape;14731;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2" name="Google Shape;14732;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3" name="Google Shape;14733;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4" name="Google Shape;14734;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5" name="Google Shape;14735;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6" name="Google Shape;14736;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7" name="Google Shape;14737;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8" name="Google Shape;14738;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9" name="Google Shape;14739;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0" name="Google Shape;14740;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1" name="Google Shape;14741;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2" name="Google Shape;14742;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3" name="Google Shape;14743;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4" name="Google Shape;14744;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5" name="Google Shape;14745;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6" name="Google Shape;14746;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7" name="Google Shape;14747;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8" name="Google Shape;14748;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9" name="Google Shape;14749;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0" name="Google Shape;14750;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1" name="Google Shape;14751;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2" name="Google Shape;14752;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3" name="Google Shape;14753;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4" name="Google Shape;14754;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5" name="Google Shape;14755;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6" name="Google Shape;14756;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7" name="Google Shape;14757;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8" name="Google Shape;14758;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9" name="Google Shape;14759;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0" name="Google Shape;14760;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1" name="Google Shape;14761;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2" name="Google Shape;14762;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3" name="Google Shape;14763;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4" name="Google Shape;14764;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5" name="Google Shape;14765;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6" name="Google Shape;14766;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7" name="Google Shape;14767;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8" name="Google Shape;14768;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9" name="Google Shape;14769;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0" name="Google Shape;14770;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1" name="Google Shape;14771;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2" name="Google Shape;14772;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3" name="Google Shape;14773;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4" name="Google Shape;14774;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5" name="Google Shape;14775;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6" name="Google Shape;14776;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7" name="Google Shape;14777;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8" name="Google Shape;14778;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9" name="Google Shape;14779;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0" name="Google Shape;14780;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1" name="Google Shape;14781;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2" name="Google Shape;14782;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3" name="Google Shape;14783;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4" name="Google Shape;14784;p22"/>
            <p:cNvGrpSpPr/>
            <p:nvPr/>
          </p:nvGrpSpPr>
          <p:grpSpPr>
            <a:xfrm>
              <a:off x="109200" y="2745006"/>
              <a:ext cx="8925600" cy="33000"/>
              <a:chOff x="76200" y="76206"/>
              <a:chExt cx="8925600" cy="33000"/>
            </a:xfrm>
          </p:grpSpPr>
          <p:sp>
            <p:nvSpPr>
              <p:cNvPr id="14785" name="Google Shape;14785;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6" name="Google Shape;14786;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7" name="Google Shape;14787;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8" name="Google Shape;14788;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9" name="Google Shape;14789;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0" name="Google Shape;14790;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1" name="Google Shape;14791;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2" name="Google Shape;14792;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3" name="Google Shape;14793;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4" name="Google Shape;14794;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5" name="Google Shape;14795;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6" name="Google Shape;14796;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7" name="Google Shape;14797;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8" name="Google Shape;14798;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9" name="Google Shape;14799;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0" name="Google Shape;14800;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1" name="Google Shape;14801;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2" name="Google Shape;14802;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3" name="Google Shape;14803;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4" name="Google Shape;14804;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5" name="Google Shape;14805;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6" name="Google Shape;14806;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7" name="Google Shape;14807;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8" name="Google Shape;14808;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9" name="Google Shape;14809;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0" name="Google Shape;14810;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1" name="Google Shape;14811;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2" name="Google Shape;14812;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3" name="Google Shape;14813;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4" name="Google Shape;14814;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5" name="Google Shape;14815;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6" name="Google Shape;14816;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7" name="Google Shape;14817;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8" name="Google Shape;14818;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9" name="Google Shape;14819;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0" name="Google Shape;14820;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1" name="Google Shape;14821;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2" name="Google Shape;14822;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3" name="Google Shape;14823;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4" name="Google Shape;14824;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5" name="Google Shape;14825;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6" name="Google Shape;14826;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7" name="Google Shape;14827;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8" name="Google Shape;14828;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9" name="Google Shape;14829;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0" name="Google Shape;14830;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1" name="Google Shape;14831;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2" name="Google Shape;14832;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3" name="Google Shape;14833;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4" name="Google Shape;14834;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5" name="Google Shape;14835;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6" name="Google Shape;14836;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7" name="Google Shape;14837;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8" name="Google Shape;14838;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9" name="Google Shape;14839;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0" name="Google Shape;14840;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1" name="Google Shape;14841;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2" name="Google Shape;14842;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3" name="Google Shape;14843;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4" name="Google Shape;14844;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5" name="Google Shape;14845;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6" name="Google Shape;14846;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7" name="Google Shape;14847;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8" name="Google Shape;14848;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9" name="Google Shape;14849;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0" name="Google Shape;14850;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1" name="Google Shape;14851;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2" name="Google Shape;14852;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3" name="Google Shape;14853;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4" name="Google Shape;14854;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5" name="Google Shape;14855;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6" name="Google Shape;14856;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7" name="Google Shape;14857;p22"/>
            <p:cNvGrpSpPr/>
            <p:nvPr/>
          </p:nvGrpSpPr>
          <p:grpSpPr>
            <a:xfrm>
              <a:off x="109200" y="2856206"/>
              <a:ext cx="8925600" cy="33000"/>
              <a:chOff x="76200" y="76206"/>
              <a:chExt cx="8925600" cy="33000"/>
            </a:xfrm>
          </p:grpSpPr>
          <p:sp>
            <p:nvSpPr>
              <p:cNvPr id="14858" name="Google Shape;14858;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9" name="Google Shape;14859;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0" name="Google Shape;14860;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1" name="Google Shape;14861;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2" name="Google Shape;14862;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3" name="Google Shape;14863;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4" name="Google Shape;14864;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5" name="Google Shape;14865;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6" name="Google Shape;14866;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7" name="Google Shape;14867;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8" name="Google Shape;14868;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9" name="Google Shape;14869;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0" name="Google Shape;14870;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1" name="Google Shape;14871;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2" name="Google Shape;14872;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3" name="Google Shape;14873;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4" name="Google Shape;14874;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5" name="Google Shape;14875;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6" name="Google Shape;14876;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7" name="Google Shape;14877;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8" name="Google Shape;14878;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9" name="Google Shape;14879;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0" name="Google Shape;14880;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1" name="Google Shape;14881;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2" name="Google Shape;14882;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3" name="Google Shape;14883;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4" name="Google Shape;14884;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5" name="Google Shape;14885;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6" name="Google Shape;14886;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7" name="Google Shape;14887;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8" name="Google Shape;14888;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9" name="Google Shape;14889;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0" name="Google Shape;14890;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1" name="Google Shape;14891;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2" name="Google Shape;14892;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3" name="Google Shape;14893;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4" name="Google Shape;14894;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5" name="Google Shape;14895;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6" name="Google Shape;14896;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7" name="Google Shape;14897;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8" name="Google Shape;14898;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9" name="Google Shape;14899;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0" name="Google Shape;14900;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1" name="Google Shape;14901;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2" name="Google Shape;14902;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3" name="Google Shape;14903;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4" name="Google Shape;14904;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5" name="Google Shape;14905;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6" name="Google Shape;14906;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7" name="Google Shape;14907;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8" name="Google Shape;14908;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9" name="Google Shape;14909;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0" name="Google Shape;14910;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1" name="Google Shape;14911;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2" name="Google Shape;14912;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3" name="Google Shape;14913;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4" name="Google Shape;14914;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5" name="Google Shape;14915;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6" name="Google Shape;14916;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7" name="Google Shape;14917;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8" name="Google Shape;14918;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9" name="Google Shape;14919;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0" name="Google Shape;14920;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1" name="Google Shape;14921;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2" name="Google Shape;14922;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3" name="Google Shape;14923;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4" name="Google Shape;14924;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5" name="Google Shape;14925;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6" name="Google Shape;14926;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7" name="Google Shape;14927;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8" name="Google Shape;14928;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9" name="Google Shape;14929;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0" name="Google Shape;14930;p22"/>
            <p:cNvGrpSpPr/>
            <p:nvPr/>
          </p:nvGrpSpPr>
          <p:grpSpPr>
            <a:xfrm>
              <a:off x="109200" y="2967406"/>
              <a:ext cx="8925600" cy="33000"/>
              <a:chOff x="76200" y="76206"/>
              <a:chExt cx="8925600" cy="33000"/>
            </a:xfrm>
          </p:grpSpPr>
          <p:sp>
            <p:nvSpPr>
              <p:cNvPr id="14931" name="Google Shape;14931;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2" name="Google Shape;14932;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3" name="Google Shape;14933;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4" name="Google Shape;14934;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5" name="Google Shape;14935;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6" name="Google Shape;14936;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7" name="Google Shape;14937;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8" name="Google Shape;14938;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9" name="Google Shape;14939;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0" name="Google Shape;14940;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1" name="Google Shape;14941;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2" name="Google Shape;14942;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3" name="Google Shape;14943;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4" name="Google Shape;14944;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5" name="Google Shape;14945;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6" name="Google Shape;14946;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7" name="Google Shape;14947;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8" name="Google Shape;14948;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9" name="Google Shape;14949;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0" name="Google Shape;14950;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1" name="Google Shape;14951;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2" name="Google Shape;14952;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3" name="Google Shape;14953;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4" name="Google Shape;14954;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5" name="Google Shape;14955;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6" name="Google Shape;14956;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7" name="Google Shape;14957;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8" name="Google Shape;14958;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9" name="Google Shape;14959;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0" name="Google Shape;14960;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1" name="Google Shape;14961;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2" name="Google Shape;14962;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3" name="Google Shape;14963;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4" name="Google Shape;14964;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5" name="Google Shape;14965;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6" name="Google Shape;14966;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7" name="Google Shape;14967;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8" name="Google Shape;14968;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9" name="Google Shape;14969;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0" name="Google Shape;14970;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1" name="Google Shape;14971;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2" name="Google Shape;14972;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3" name="Google Shape;14973;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4" name="Google Shape;14974;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5" name="Google Shape;14975;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6" name="Google Shape;14976;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7" name="Google Shape;14977;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8" name="Google Shape;14978;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9" name="Google Shape;14979;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0" name="Google Shape;14980;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1" name="Google Shape;14981;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2" name="Google Shape;14982;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3" name="Google Shape;14983;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4" name="Google Shape;14984;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5" name="Google Shape;14985;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6" name="Google Shape;14986;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7" name="Google Shape;14987;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8" name="Google Shape;14988;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9" name="Google Shape;14989;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0" name="Google Shape;14990;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1" name="Google Shape;14991;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2" name="Google Shape;14992;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3" name="Google Shape;14993;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4" name="Google Shape;14994;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5" name="Google Shape;14995;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6" name="Google Shape;14996;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7" name="Google Shape;14997;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8" name="Google Shape;14998;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9" name="Google Shape;14999;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0" name="Google Shape;15000;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1" name="Google Shape;15001;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2" name="Google Shape;15002;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3" name="Google Shape;15003;p22"/>
            <p:cNvGrpSpPr/>
            <p:nvPr/>
          </p:nvGrpSpPr>
          <p:grpSpPr>
            <a:xfrm>
              <a:off x="109200" y="3078606"/>
              <a:ext cx="8925600" cy="33000"/>
              <a:chOff x="76200" y="76206"/>
              <a:chExt cx="8925600" cy="33000"/>
            </a:xfrm>
          </p:grpSpPr>
          <p:sp>
            <p:nvSpPr>
              <p:cNvPr id="15004" name="Google Shape;15004;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5" name="Google Shape;15005;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6" name="Google Shape;15006;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7" name="Google Shape;15007;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8" name="Google Shape;15008;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9" name="Google Shape;15009;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0" name="Google Shape;15010;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1" name="Google Shape;15011;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2" name="Google Shape;15012;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3" name="Google Shape;15013;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4" name="Google Shape;15014;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5" name="Google Shape;15015;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6" name="Google Shape;15016;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7" name="Google Shape;15017;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8" name="Google Shape;15018;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9" name="Google Shape;15019;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0" name="Google Shape;15020;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1" name="Google Shape;15021;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2" name="Google Shape;15022;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3" name="Google Shape;15023;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4" name="Google Shape;15024;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5" name="Google Shape;15025;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6" name="Google Shape;15026;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7" name="Google Shape;15027;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8" name="Google Shape;15028;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9" name="Google Shape;15029;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0" name="Google Shape;15030;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1" name="Google Shape;15031;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2" name="Google Shape;15032;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3" name="Google Shape;15033;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4" name="Google Shape;15034;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5" name="Google Shape;15035;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6" name="Google Shape;15036;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7" name="Google Shape;15037;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8" name="Google Shape;15038;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9" name="Google Shape;15039;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0" name="Google Shape;15040;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1" name="Google Shape;15041;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2" name="Google Shape;15042;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3" name="Google Shape;15043;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4" name="Google Shape;15044;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5" name="Google Shape;15045;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6" name="Google Shape;15046;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7" name="Google Shape;15047;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8" name="Google Shape;15048;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9" name="Google Shape;15049;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0" name="Google Shape;15050;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1" name="Google Shape;15051;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2" name="Google Shape;15052;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3" name="Google Shape;15053;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4" name="Google Shape;15054;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5" name="Google Shape;15055;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6" name="Google Shape;15056;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7" name="Google Shape;15057;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8" name="Google Shape;15058;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9" name="Google Shape;15059;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0" name="Google Shape;15060;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1" name="Google Shape;15061;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2" name="Google Shape;15062;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3" name="Google Shape;15063;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4" name="Google Shape;15064;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5" name="Google Shape;15065;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6" name="Google Shape;15066;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7" name="Google Shape;15067;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8" name="Google Shape;15068;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9" name="Google Shape;15069;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0" name="Google Shape;15070;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1" name="Google Shape;15071;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2" name="Google Shape;15072;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3" name="Google Shape;15073;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4" name="Google Shape;15074;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5" name="Google Shape;15075;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6" name="Google Shape;15076;p22"/>
            <p:cNvGrpSpPr/>
            <p:nvPr/>
          </p:nvGrpSpPr>
          <p:grpSpPr>
            <a:xfrm>
              <a:off x="109200" y="3189806"/>
              <a:ext cx="8925600" cy="33000"/>
              <a:chOff x="76200" y="76206"/>
              <a:chExt cx="8925600" cy="33000"/>
            </a:xfrm>
          </p:grpSpPr>
          <p:sp>
            <p:nvSpPr>
              <p:cNvPr id="15077" name="Google Shape;15077;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8" name="Google Shape;15078;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9" name="Google Shape;15079;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0" name="Google Shape;15080;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1" name="Google Shape;15081;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2" name="Google Shape;15082;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3" name="Google Shape;15083;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4" name="Google Shape;15084;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5" name="Google Shape;15085;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6" name="Google Shape;15086;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7" name="Google Shape;15087;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8" name="Google Shape;15088;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9" name="Google Shape;15089;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0" name="Google Shape;15090;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1" name="Google Shape;15091;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2" name="Google Shape;15092;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3" name="Google Shape;15093;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4" name="Google Shape;15094;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5" name="Google Shape;15095;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6" name="Google Shape;15096;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7" name="Google Shape;15097;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8" name="Google Shape;15098;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9" name="Google Shape;15099;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0" name="Google Shape;15100;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1" name="Google Shape;15101;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2" name="Google Shape;15102;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3" name="Google Shape;15103;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4" name="Google Shape;15104;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5" name="Google Shape;15105;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6" name="Google Shape;15106;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7" name="Google Shape;15107;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8" name="Google Shape;15108;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9" name="Google Shape;15109;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0" name="Google Shape;15110;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1" name="Google Shape;15111;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2" name="Google Shape;15112;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3" name="Google Shape;15113;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4" name="Google Shape;15114;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5" name="Google Shape;15115;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6" name="Google Shape;15116;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7" name="Google Shape;15117;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8" name="Google Shape;15118;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9" name="Google Shape;15119;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0" name="Google Shape;15120;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1" name="Google Shape;15121;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2" name="Google Shape;15122;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3" name="Google Shape;15123;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4" name="Google Shape;15124;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5" name="Google Shape;15125;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6" name="Google Shape;15126;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7" name="Google Shape;15127;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8" name="Google Shape;15128;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9" name="Google Shape;15129;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0" name="Google Shape;15130;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1" name="Google Shape;15131;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2" name="Google Shape;15132;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3" name="Google Shape;15133;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4" name="Google Shape;15134;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5" name="Google Shape;15135;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6" name="Google Shape;15136;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7" name="Google Shape;15137;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8" name="Google Shape;15138;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9" name="Google Shape;15139;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0" name="Google Shape;15140;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1" name="Google Shape;15141;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2" name="Google Shape;15142;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3" name="Google Shape;15143;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4" name="Google Shape;15144;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5" name="Google Shape;15145;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6" name="Google Shape;15146;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7" name="Google Shape;15147;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8" name="Google Shape;15148;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9" name="Google Shape;15149;p22"/>
            <p:cNvGrpSpPr/>
            <p:nvPr/>
          </p:nvGrpSpPr>
          <p:grpSpPr>
            <a:xfrm>
              <a:off x="109200" y="3301006"/>
              <a:ext cx="8925600" cy="33000"/>
              <a:chOff x="76200" y="76206"/>
              <a:chExt cx="8925600" cy="33000"/>
            </a:xfrm>
          </p:grpSpPr>
          <p:sp>
            <p:nvSpPr>
              <p:cNvPr id="15150" name="Google Shape;15150;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1" name="Google Shape;15151;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2" name="Google Shape;15152;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3" name="Google Shape;15153;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4" name="Google Shape;15154;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5" name="Google Shape;15155;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6" name="Google Shape;15156;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7" name="Google Shape;15157;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8" name="Google Shape;15158;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9" name="Google Shape;15159;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0" name="Google Shape;15160;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1" name="Google Shape;15161;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2" name="Google Shape;15162;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3" name="Google Shape;15163;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4" name="Google Shape;15164;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5" name="Google Shape;15165;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6" name="Google Shape;15166;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7" name="Google Shape;15167;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8" name="Google Shape;15168;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9" name="Google Shape;15169;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0" name="Google Shape;15170;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1" name="Google Shape;15171;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2" name="Google Shape;15172;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3" name="Google Shape;15173;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4" name="Google Shape;15174;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5" name="Google Shape;15175;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6" name="Google Shape;15176;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7" name="Google Shape;15177;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8" name="Google Shape;15178;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9" name="Google Shape;15179;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0" name="Google Shape;15180;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1" name="Google Shape;15181;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2" name="Google Shape;15182;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3" name="Google Shape;15183;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4" name="Google Shape;15184;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5" name="Google Shape;15185;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6" name="Google Shape;15186;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7" name="Google Shape;15187;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8" name="Google Shape;15188;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9" name="Google Shape;15189;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0" name="Google Shape;15190;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1" name="Google Shape;15191;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2" name="Google Shape;15192;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3" name="Google Shape;15193;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4" name="Google Shape;15194;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5" name="Google Shape;15195;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6" name="Google Shape;15196;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7" name="Google Shape;15197;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8" name="Google Shape;15198;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9" name="Google Shape;15199;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0" name="Google Shape;15200;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1" name="Google Shape;15201;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2" name="Google Shape;15202;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3" name="Google Shape;15203;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4" name="Google Shape;15204;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5" name="Google Shape;15205;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6" name="Google Shape;15206;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7" name="Google Shape;15207;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8" name="Google Shape;15208;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9" name="Google Shape;15209;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0" name="Google Shape;15210;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1" name="Google Shape;15211;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2" name="Google Shape;15212;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3" name="Google Shape;15213;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4" name="Google Shape;15214;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5" name="Google Shape;15215;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6" name="Google Shape;15216;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7" name="Google Shape;15217;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8" name="Google Shape;15218;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9" name="Google Shape;15219;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0" name="Google Shape;15220;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1" name="Google Shape;15221;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2" name="Google Shape;15222;p22"/>
            <p:cNvGrpSpPr/>
            <p:nvPr/>
          </p:nvGrpSpPr>
          <p:grpSpPr>
            <a:xfrm>
              <a:off x="109200" y="3412206"/>
              <a:ext cx="8925600" cy="33000"/>
              <a:chOff x="76200" y="76206"/>
              <a:chExt cx="8925600" cy="33000"/>
            </a:xfrm>
          </p:grpSpPr>
          <p:sp>
            <p:nvSpPr>
              <p:cNvPr id="15223" name="Google Shape;15223;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4" name="Google Shape;15224;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5" name="Google Shape;15225;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6" name="Google Shape;15226;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7" name="Google Shape;15227;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8" name="Google Shape;15228;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9" name="Google Shape;15229;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0" name="Google Shape;15230;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1" name="Google Shape;15231;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2" name="Google Shape;15232;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3" name="Google Shape;15233;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4" name="Google Shape;15234;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5" name="Google Shape;15235;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6" name="Google Shape;15236;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7" name="Google Shape;15237;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8" name="Google Shape;15238;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9" name="Google Shape;15239;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0" name="Google Shape;15240;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1" name="Google Shape;15241;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2" name="Google Shape;15242;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3" name="Google Shape;15243;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4" name="Google Shape;15244;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5" name="Google Shape;15245;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6" name="Google Shape;15246;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7" name="Google Shape;15247;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8" name="Google Shape;15248;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9" name="Google Shape;15249;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0" name="Google Shape;15250;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1" name="Google Shape;15251;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2" name="Google Shape;15252;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3" name="Google Shape;15253;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4" name="Google Shape;15254;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5" name="Google Shape;15255;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6" name="Google Shape;15256;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7" name="Google Shape;15257;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8" name="Google Shape;15258;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9" name="Google Shape;15259;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0" name="Google Shape;15260;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1" name="Google Shape;15261;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2" name="Google Shape;15262;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3" name="Google Shape;15263;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4" name="Google Shape;15264;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5" name="Google Shape;15265;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6" name="Google Shape;15266;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7" name="Google Shape;15267;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8" name="Google Shape;15268;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9" name="Google Shape;15269;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0" name="Google Shape;15270;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1" name="Google Shape;15271;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2" name="Google Shape;15272;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3" name="Google Shape;15273;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4" name="Google Shape;15274;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5" name="Google Shape;15275;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6" name="Google Shape;15276;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7" name="Google Shape;15277;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8" name="Google Shape;15278;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9" name="Google Shape;15279;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0" name="Google Shape;15280;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1" name="Google Shape;15281;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2" name="Google Shape;15282;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3" name="Google Shape;15283;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4" name="Google Shape;15284;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5" name="Google Shape;15285;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6" name="Google Shape;15286;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7" name="Google Shape;15287;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8" name="Google Shape;15288;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9" name="Google Shape;15289;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0" name="Google Shape;15290;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1" name="Google Shape;15291;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2" name="Google Shape;15292;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3" name="Google Shape;15293;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4" name="Google Shape;15294;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5" name="Google Shape;15295;p22"/>
            <p:cNvGrpSpPr/>
            <p:nvPr/>
          </p:nvGrpSpPr>
          <p:grpSpPr>
            <a:xfrm>
              <a:off x="109200" y="3523406"/>
              <a:ext cx="8925600" cy="33000"/>
              <a:chOff x="76200" y="76206"/>
              <a:chExt cx="8925600" cy="33000"/>
            </a:xfrm>
          </p:grpSpPr>
          <p:sp>
            <p:nvSpPr>
              <p:cNvPr id="15296" name="Google Shape;15296;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7" name="Google Shape;15297;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8" name="Google Shape;15298;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9" name="Google Shape;15299;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0" name="Google Shape;15300;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1" name="Google Shape;15301;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2" name="Google Shape;15302;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3" name="Google Shape;15303;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4" name="Google Shape;15304;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5" name="Google Shape;15305;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6" name="Google Shape;15306;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7" name="Google Shape;15307;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8" name="Google Shape;15308;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9" name="Google Shape;15309;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0" name="Google Shape;15310;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1" name="Google Shape;15311;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2" name="Google Shape;15312;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3" name="Google Shape;15313;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4" name="Google Shape;15314;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5" name="Google Shape;15315;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6" name="Google Shape;15316;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7" name="Google Shape;15317;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8" name="Google Shape;15318;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9" name="Google Shape;15319;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0" name="Google Shape;15320;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1" name="Google Shape;15321;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2" name="Google Shape;15322;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3" name="Google Shape;15323;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4" name="Google Shape;15324;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5" name="Google Shape;15325;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6" name="Google Shape;15326;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7" name="Google Shape;15327;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8" name="Google Shape;15328;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9" name="Google Shape;15329;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0" name="Google Shape;15330;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1" name="Google Shape;15331;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2" name="Google Shape;15332;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3" name="Google Shape;15333;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4" name="Google Shape;15334;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5" name="Google Shape;15335;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6" name="Google Shape;15336;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7" name="Google Shape;15337;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8" name="Google Shape;15338;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9" name="Google Shape;15339;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0" name="Google Shape;15340;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1" name="Google Shape;15341;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2" name="Google Shape;15342;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3" name="Google Shape;15343;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4" name="Google Shape;15344;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5" name="Google Shape;15345;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6" name="Google Shape;15346;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7" name="Google Shape;15347;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8" name="Google Shape;15348;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9" name="Google Shape;15349;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0" name="Google Shape;15350;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1" name="Google Shape;15351;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2" name="Google Shape;15352;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3" name="Google Shape;15353;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4" name="Google Shape;15354;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5" name="Google Shape;15355;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6" name="Google Shape;15356;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7" name="Google Shape;15357;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8" name="Google Shape;15358;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9" name="Google Shape;15359;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0" name="Google Shape;15360;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1" name="Google Shape;15361;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2" name="Google Shape;15362;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3" name="Google Shape;15363;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4" name="Google Shape;15364;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5" name="Google Shape;15365;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6" name="Google Shape;15366;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7" name="Google Shape;15367;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8" name="Google Shape;15368;p22"/>
            <p:cNvGrpSpPr/>
            <p:nvPr/>
          </p:nvGrpSpPr>
          <p:grpSpPr>
            <a:xfrm>
              <a:off x="109200" y="3634606"/>
              <a:ext cx="8925600" cy="33000"/>
              <a:chOff x="76200" y="76206"/>
              <a:chExt cx="8925600" cy="33000"/>
            </a:xfrm>
          </p:grpSpPr>
          <p:sp>
            <p:nvSpPr>
              <p:cNvPr id="15369" name="Google Shape;15369;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0" name="Google Shape;15370;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1" name="Google Shape;15371;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2" name="Google Shape;15372;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3" name="Google Shape;15373;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4" name="Google Shape;15374;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5" name="Google Shape;15375;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6" name="Google Shape;15376;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7" name="Google Shape;15377;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8" name="Google Shape;15378;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9" name="Google Shape;15379;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0" name="Google Shape;15380;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1" name="Google Shape;15381;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2" name="Google Shape;15382;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3" name="Google Shape;15383;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4" name="Google Shape;15384;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5" name="Google Shape;15385;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6" name="Google Shape;15386;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7" name="Google Shape;15387;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8" name="Google Shape;15388;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9" name="Google Shape;15389;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0" name="Google Shape;15390;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1" name="Google Shape;15391;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2" name="Google Shape;15392;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3" name="Google Shape;15393;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4" name="Google Shape;15394;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5" name="Google Shape;15395;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6" name="Google Shape;15396;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7" name="Google Shape;15397;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8" name="Google Shape;15398;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9" name="Google Shape;15399;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0" name="Google Shape;15400;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1" name="Google Shape;15401;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2" name="Google Shape;15402;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3" name="Google Shape;15403;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4" name="Google Shape;15404;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5" name="Google Shape;15405;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6" name="Google Shape;15406;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7" name="Google Shape;15407;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8" name="Google Shape;15408;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9" name="Google Shape;15409;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0" name="Google Shape;15410;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1" name="Google Shape;15411;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2" name="Google Shape;15412;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3" name="Google Shape;15413;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4" name="Google Shape;15414;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5" name="Google Shape;15415;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6" name="Google Shape;15416;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7" name="Google Shape;15417;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8" name="Google Shape;15418;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9" name="Google Shape;15419;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0" name="Google Shape;15420;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1" name="Google Shape;15421;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2" name="Google Shape;15422;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3" name="Google Shape;15423;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4" name="Google Shape;15424;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5" name="Google Shape;15425;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6" name="Google Shape;15426;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7" name="Google Shape;15427;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8" name="Google Shape;15428;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9" name="Google Shape;15429;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0" name="Google Shape;15430;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1" name="Google Shape;15431;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2" name="Google Shape;15432;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3" name="Google Shape;15433;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4" name="Google Shape;15434;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5" name="Google Shape;15435;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6" name="Google Shape;15436;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7" name="Google Shape;15437;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8" name="Google Shape;15438;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9" name="Google Shape;15439;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0" name="Google Shape;15440;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1" name="Google Shape;15441;p22"/>
            <p:cNvGrpSpPr/>
            <p:nvPr/>
          </p:nvGrpSpPr>
          <p:grpSpPr>
            <a:xfrm>
              <a:off x="109200" y="3745806"/>
              <a:ext cx="8925600" cy="33000"/>
              <a:chOff x="76200" y="76206"/>
              <a:chExt cx="8925600" cy="33000"/>
            </a:xfrm>
          </p:grpSpPr>
          <p:sp>
            <p:nvSpPr>
              <p:cNvPr id="15442" name="Google Shape;15442;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3" name="Google Shape;15443;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4" name="Google Shape;15444;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5" name="Google Shape;15445;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6" name="Google Shape;15446;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7" name="Google Shape;15447;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8" name="Google Shape;15448;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9" name="Google Shape;15449;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0" name="Google Shape;15450;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1" name="Google Shape;15451;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2" name="Google Shape;15452;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3" name="Google Shape;15453;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4" name="Google Shape;15454;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5" name="Google Shape;15455;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6" name="Google Shape;15456;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7" name="Google Shape;15457;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8" name="Google Shape;15458;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9" name="Google Shape;15459;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0" name="Google Shape;15460;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1" name="Google Shape;15461;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2" name="Google Shape;15462;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3" name="Google Shape;15463;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4" name="Google Shape;15464;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5" name="Google Shape;15465;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6" name="Google Shape;15466;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7" name="Google Shape;15467;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8" name="Google Shape;15468;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9" name="Google Shape;15469;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0" name="Google Shape;15470;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1" name="Google Shape;15471;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2" name="Google Shape;15472;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3" name="Google Shape;15473;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4" name="Google Shape;15474;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5" name="Google Shape;15475;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6" name="Google Shape;15476;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7" name="Google Shape;15477;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8" name="Google Shape;15478;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9" name="Google Shape;15479;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0" name="Google Shape;15480;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1" name="Google Shape;15481;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2" name="Google Shape;15482;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3" name="Google Shape;15483;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4" name="Google Shape;15484;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5" name="Google Shape;15485;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6" name="Google Shape;15486;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7" name="Google Shape;15487;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8" name="Google Shape;15488;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9" name="Google Shape;15489;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0" name="Google Shape;15490;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1" name="Google Shape;15491;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2" name="Google Shape;15492;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3" name="Google Shape;15493;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4" name="Google Shape;15494;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5" name="Google Shape;15495;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6" name="Google Shape;15496;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7" name="Google Shape;15497;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8" name="Google Shape;15498;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9" name="Google Shape;15499;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0" name="Google Shape;15500;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1" name="Google Shape;15501;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2" name="Google Shape;15502;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3" name="Google Shape;15503;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4" name="Google Shape;15504;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5" name="Google Shape;15505;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6" name="Google Shape;15506;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7" name="Google Shape;15507;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8" name="Google Shape;15508;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9" name="Google Shape;15509;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0" name="Google Shape;15510;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1" name="Google Shape;15511;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2" name="Google Shape;15512;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3" name="Google Shape;15513;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4" name="Google Shape;15514;p22"/>
            <p:cNvGrpSpPr/>
            <p:nvPr/>
          </p:nvGrpSpPr>
          <p:grpSpPr>
            <a:xfrm>
              <a:off x="109200" y="3857006"/>
              <a:ext cx="8925600" cy="33000"/>
              <a:chOff x="76200" y="76206"/>
              <a:chExt cx="8925600" cy="33000"/>
            </a:xfrm>
          </p:grpSpPr>
          <p:sp>
            <p:nvSpPr>
              <p:cNvPr id="15515" name="Google Shape;15515;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6" name="Google Shape;15516;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7" name="Google Shape;15517;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8" name="Google Shape;15518;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9" name="Google Shape;15519;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0" name="Google Shape;15520;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1" name="Google Shape;15521;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2" name="Google Shape;15522;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3" name="Google Shape;15523;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4" name="Google Shape;15524;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5" name="Google Shape;15525;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6" name="Google Shape;15526;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7" name="Google Shape;15527;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8" name="Google Shape;15528;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9" name="Google Shape;15529;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0" name="Google Shape;15530;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1" name="Google Shape;15531;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2" name="Google Shape;15532;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3" name="Google Shape;15533;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4" name="Google Shape;15534;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5" name="Google Shape;15535;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6" name="Google Shape;15536;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7" name="Google Shape;15537;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8" name="Google Shape;15538;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9" name="Google Shape;15539;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0" name="Google Shape;15540;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1" name="Google Shape;15541;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2" name="Google Shape;15542;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3" name="Google Shape;15543;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4" name="Google Shape;15544;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5" name="Google Shape;15545;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6" name="Google Shape;15546;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7" name="Google Shape;15547;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8" name="Google Shape;15548;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9" name="Google Shape;15549;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0" name="Google Shape;15550;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1" name="Google Shape;15551;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2" name="Google Shape;15552;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3" name="Google Shape;15553;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4" name="Google Shape;15554;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5" name="Google Shape;15555;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6" name="Google Shape;15556;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7" name="Google Shape;15557;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8" name="Google Shape;15558;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9" name="Google Shape;15559;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0" name="Google Shape;15560;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1" name="Google Shape;15561;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2" name="Google Shape;15562;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3" name="Google Shape;15563;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4" name="Google Shape;15564;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5" name="Google Shape;15565;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6" name="Google Shape;15566;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7" name="Google Shape;15567;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8" name="Google Shape;15568;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9" name="Google Shape;15569;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0" name="Google Shape;15570;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1" name="Google Shape;15571;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2" name="Google Shape;15572;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3" name="Google Shape;15573;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4" name="Google Shape;15574;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5" name="Google Shape;15575;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6" name="Google Shape;15576;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7" name="Google Shape;15577;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8" name="Google Shape;15578;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9" name="Google Shape;15579;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0" name="Google Shape;15580;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1" name="Google Shape;15581;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2" name="Google Shape;15582;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3" name="Google Shape;15583;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4" name="Google Shape;15584;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5" name="Google Shape;15585;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6" name="Google Shape;15586;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7" name="Google Shape;15587;p22"/>
            <p:cNvGrpSpPr/>
            <p:nvPr/>
          </p:nvGrpSpPr>
          <p:grpSpPr>
            <a:xfrm>
              <a:off x="109200" y="3968206"/>
              <a:ext cx="8925600" cy="33000"/>
              <a:chOff x="76200" y="76206"/>
              <a:chExt cx="8925600" cy="33000"/>
            </a:xfrm>
          </p:grpSpPr>
          <p:sp>
            <p:nvSpPr>
              <p:cNvPr id="15588" name="Google Shape;15588;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9" name="Google Shape;15589;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0" name="Google Shape;15590;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1" name="Google Shape;15591;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2" name="Google Shape;15592;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3" name="Google Shape;15593;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4" name="Google Shape;15594;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5" name="Google Shape;15595;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6" name="Google Shape;15596;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7" name="Google Shape;15597;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8" name="Google Shape;15598;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9" name="Google Shape;15599;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0" name="Google Shape;15600;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1" name="Google Shape;15601;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2" name="Google Shape;15602;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3" name="Google Shape;15603;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4" name="Google Shape;15604;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5" name="Google Shape;15605;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6" name="Google Shape;15606;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7" name="Google Shape;15607;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8" name="Google Shape;15608;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9" name="Google Shape;15609;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0" name="Google Shape;15610;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1" name="Google Shape;15611;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2" name="Google Shape;15612;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3" name="Google Shape;15613;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4" name="Google Shape;15614;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5" name="Google Shape;15615;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6" name="Google Shape;15616;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7" name="Google Shape;15617;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8" name="Google Shape;15618;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9" name="Google Shape;15619;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0" name="Google Shape;15620;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1" name="Google Shape;15621;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2" name="Google Shape;15622;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3" name="Google Shape;15623;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4" name="Google Shape;15624;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5" name="Google Shape;15625;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6" name="Google Shape;15626;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7" name="Google Shape;15627;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8" name="Google Shape;15628;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9" name="Google Shape;15629;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0" name="Google Shape;15630;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1" name="Google Shape;15631;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2" name="Google Shape;15632;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3" name="Google Shape;15633;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4" name="Google Shape;15634;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5" name="Google Shape;15635;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6" name="Google Shape;15636;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7" name="Google Shape;15637;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8" name="Google Shape;15638;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9" name="Google Shape;15639;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0" name="Google Shape;15640;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1" name="Google Shape;15641;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2" name="Google Shape;15642;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3" name="Google Shape;15643;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4" name="Google Shape;15644;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5" name="Google Shape;15645;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6" name="Google Shape;15646;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7" name="Google Shape;15647;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8" name="Google Shape;15648;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9" name="Google Shape;15649;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0" name="Google Shape;15650;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1" name="Google Shape;15651;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2" name="Google Shape;15652;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3" name="Google Shape;15653;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4" name="Google Shape;15654;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5" name="Google Shape;15655;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6" name="Google Shape;15656;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7" name="Google Shape;15657;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8" name="Google Shape;15658;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9" name="Google Shape;15659;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0" name="Google Shape;15660;p22"/>
            <p:cNvGrpSpPr/>
            <p:nvPr/>
          </p:nvGrpSpPr>
          <p:grpSpPr>
            <a:xfrm>
              <a:off x="109200" y="4079406"/>
              <a:ext cx="8925600" cy="33000"/>
              <a:chOff x="76200" y="76206"/>
              <a:chExt cx="8925600" cy="33000"/>
            </a:xfrm>
          </p:grpSpPr>
          <p:sp>
            <p:nvSpPr>
              <p:cNvPr id="15661" name="Google Shape;15661;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2" name="Google Shape;15662;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3" name="Google Shape;15663;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4" name="Google Shape;15664;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5" name="Google Shape;15665;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6" name="Google Shape;15666;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7" name="Google Shape;15667;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8" name="Google Shape;15668;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9" name="Google Shape;15669;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0" name="Google Shape;15670;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1" name="Google Shape;15671;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2" name="Google Shape;15672;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3" name="Google Shape;15673;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4" name="Google Shape;15674;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5" name="Google Shape;15675;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6" name="Google Shape;15676;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7" name="Google Shape;15677;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8" name="Google Shape;15678;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9" name="Google Shape;15679;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0" name="Google Shape;15680;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1" name="Google Shape;15681;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2" name="Google Shape;15682;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3" name="Google Shape;15683;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4" name="Google Shape;15684;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5" name="Google Shape;15685;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6" name="Google Shape;15686;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7" name="Google Shape;15687;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8" name="Google Shape;15688;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9" name="Google Shape;15689;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0" name="Google Shape;15690;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1" name="Google Shape;15691;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2" name="Google Shape;15692;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3" name="Google Shape;15693;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4" name="Google Shape;15694;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5" name="Google Shape;15695;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6" name="Google Shape;15696;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7" name="Google Shape;15697;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8" name="Google Shape;15698;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9" name="Google Shape;15699;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0" name="Google Shape;15700;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1" name="Google Shape;15701;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2" name="Google Shape;15702;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3" name="Google Shape;15703;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4" name="Google Shape;15704;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5" name="Google Shape;15705;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6" name="Google Shape;15706;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7" name="Google Shape;15707;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8" name="Google Shape;15708;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9" name="Google Shape;15709;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0" name="Google Shape;15710;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1" name="Google Shape;15711;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2" name="Google Shape;15712;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3" name="Google Shape;15713;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4" name="Google Shape;15714;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5" name="Google Shape;15715;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6" name="Google Shape;15716;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7" name="Google Shape;15717;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8" name="Google Shape;15718;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9" name="Google Shape;15719;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0" name="Google Shape;15720;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1" name="Google Shape;15721;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2" name="Google Shape;15722;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3" name="Google Shape;15723;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4" name="Google Shape;15724;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5" name="Google Shape;15725;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6" name="Google Shape;15726;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7" name="Google Shape;15727;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8" name="Google Shape;15728;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9" name="Google Shape;15729;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0" name="Google Shape;15730;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1" name="Google Shape;15731;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2" name="Google Shape;15732;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3" name="Google Shape;15733;p22"/>
            <p:cNvGrpSpPr/>
            <p:nvPr/>
          </p:nvGrpSpPr>
          <p:grpSpPr>
            <a:xfrm>
              <a:off x="109200" y="4190606"/>
              <a:ext cx="8925600" cy="33000"/>
              <a:chOff x="76200" y="76206"/>
              <a:chExt cx="8925600" cy="33000"/>
            </a:xfrm>
          </p:grpSpPr>
          <p:sp>
            <p:nvSpPr>
              <p:cNvPr id="15734" name="Google Shape;15734;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5" name="Google Shape;15735;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6" name="Google Shape;15736;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7" name="Google Shape;15737;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8" name="Google Shape;15738;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9" name="Google Shape;15739;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0" name="Google Shape;15740;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1" name="Google Shape;15741;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2" name="Google Shape;15742;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3" name="Google Shape;15743;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4" name="Google Shape;15744;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5" name="Google Shape;15745;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6" name="Google Shape;15746;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7" name="Google Shape;15747;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8" name="Google Shape;15748;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9" name="Google Shape;15749;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0" name="Google Shape;15750;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1" name="Google Shape;15751;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2" name="Google Shape;15752;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3" name="Google Shape;15753;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4" name="Google Shape;15754;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5" name="Google Shape;15755;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6" name="Google Shape;15756;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7" name="Google Shape;15757;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8" name="Google Shape;15758;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9" name="Google Shape;15759;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0" name="Google Shape;15760;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1" name="Google Shape;15761;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2" name="Google Shape;15762;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3" name="Google Shape;15763;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4" name="Google Shape;15764;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5" name="Google Shape;15765;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6" name="Google Shape;15766;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7" name="Google Shape;15767;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8" name="Google Shape;15768;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9" name="Google Shape;15769;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0" name="Google Shape;15770;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1" name="Google Shape;15771;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2" name="Google Shape;15772;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3" name="Google Shape;15773;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4" name="Google Shape;15774;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5" name="Google Shape;15775;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6" name="Google Shape;15776;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7" name="Google Shape;15777;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8" name="Google Shape;15778;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9" name="Google Shape;15779;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0" name="Google Shape;15780;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1" name="Google Shape;15781;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2" name="Google Shape;15782;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3" name="Google Shape;15783;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4" name="Google Shape;15784;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5" name="Google Shape;15785;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6" name="Google Shape;15786;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7" name="Google Shape;15787;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8" name="Google Shape;15788;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9" name="Google Shape;15789;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0" name="Google Shape;15790;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1" name="Google Shape;15791;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2" name="Google Shape;15792;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3" name="Google Shape;15793;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4" name="Google Shape;15794;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5" name="Google Shape;15795;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6" name="Google Shape;15796;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7" name="Google Shape;15797;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8" name="Google Shape;15798;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9" name="Google Shape;15799;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0" name="Google Shape;15800;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1" name="Google Shape;15801;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2" name="Google Shape;15802;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3" name="Google Shape;15803;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4" name="Google Shape;15804;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5" name="Google Shape;15805;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6" name="Google Shape;15806;p22"/>
            <p:cNvGrpSpPr/>
            <p:nvPr/>
          </p:nvGrpSpPr>
          <p:grpSpPr>
            <a:xfrm>
              <a:off x="109200" y="4301806"/>
              <a:ext cx="8925600" cy="33000"/>
              <a:chOff x="76200" y="76206"/>
              <a:chExt cx="8925600" cy="33000"/>
            </a:xfrm>
          </p:grpSpPr>
          <p:sp>
            <p:nvSpPr>
              <p:cNvPr id="15807" name="Google Shape;15807;p22"/>
              <p:cNvSpPr/>
              <p:nvPr/>
            </p:nvSpPr>
            <p:spPr>
              <a:xfrm>
                <a:off x="762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8" name="Google Shape;15808;p22"/>
              <p:cNvSpPr/>
              <p:nvPr/>
            </p:nvSpPr>
            <p:spPr>
              <a:xfrm>
                <a:off x="2014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9" name="Google Shape;15809;p22"/>
              <p:cNvSpPr/>
              <p:nvPr/>
            </p:nvSpPr>
            <p:spPr>
              <a:xfrm>
                <a:off x="3266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0" name="Google Shape;15810;p22"/>
              <p:cNvSpPr/>
              <p:nvPr/>
            </p:nvSpPr>
            <p:spPr>
              <a:xfrm>
                <a:off x="4519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1" name="Google Shape;15811;p22"/>
              <p:cNvSpPr/>
              <p:nvPr/>
            </p:nvSpPr>
            <p:spPr>
              <a:xfrm>
                <a:off x="5771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2" name="Google Shape;15812;p22"/>
              <p:cNvSpPr/>
              <p:nvPr/>
            </p:nvSpPr>
            <p:spPr>
              <a:xfrm>
                <a:off x="7024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3" name="Google Shape;15813;p22"/>
              <p:cNvSpPr/>
              <p:nvPr/>
            </p:nvSpPr>
            <p:spPr>
              <a:xfrm>
                <a:off x="8276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4" name="Google Shape;15814;p22"/>
              <p:cNvSpPr/>
              <p:nvPr/>
            </p:nvSpPr>
            <p:spPr>
              <a:xfrm>
                <a:off x="9529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5" name="Google Shape;15815;p22"/>
              <p:cNvSpPr/>
              <p:nvPr/>
            </p:nvSpPr>
            <p:spPr>
              <a:xfrm>
                <a:off x="10781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6" name="Google Shape;15816;p22"/>
              <p:cNvSpPr/>
              <p:nvPr/>
            </p:nvSpPr>
            <p:spPr>
              <a:xfrm>
                <a:off x="12034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7" name="Google Shape;15817;p22"/>
              <p:cNvSpPr/>
              <p:nvPr/>
            </p:nvSpPr>
            <p:spPr>
              <a:xfrm>
                <a:off x="13286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8" name="Google Shape;15818;p22"/>
              <p:cNvSpPr/>
              <p:nvPr/>
            </p:nvSpPr>
            <p:spPr>
              <a:xfrm>
                <a:off x="14538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9" name="Google Shape;15819;p22"/>
              <p:cNvSpPr/>
              <p:nvPr/>
            </p:nvSpPr>
            <p:spPr>
              <a:xfrm>
                <a:off x="15791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0" name="Google Shape;15820;p22"/>
              <p:cNvSpPr/>
              <p:nvPr/>
            </p:nvSpPr>
            <p:spPr>
              <a:xfrm>
                <a:off x="17043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1" name="Google Shape;15821;p22"/>
              <p:cNvSpPr/>
              <p:nvPr/>
            </p:nvSpPr>
            <p:spPr>
              <a:xfrm>
                <a:off x="18296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2" name="Google Shape;15822;p22"/>
              <p:cNvSpPr/>
              <p:nvPr/>
            </p:nvSpPr>
            <p:spPr>
              <a:xfrm>
                <a:off x="19548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3" name="Google Shape;15823;p22"/>
              <p:cNvSpPr/>
              <p:nvPr/>
            </p:nvSpPr>
            <p:spPr>
              <a:xfrm>
                <a:off x="20801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4" name="Google Shape;15824;p22"/>
              <p:cNvSpPr/>
              <p:nvPr/>
            </p:nvSpPr>
            <p:spPr>
              <a:xfrm>
                <a:off x="22053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5" name="Google Shape;15825;p22"/>
              <p:cNvSpPr/>
              <p:nvPr/>
            </p:nvSpPr>
            <p:spPr>
              <a:xfrm>
                <a:off x="23306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6" name="Google Shape;15826;p22"/>
              <p:cNvSpPr/>
              <p:nvPr/>
            </p:nvSpPr>
            <p:spPr>
              <a:xfrm>
                <a:off x="2455844"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7" name="Google Shape;15827;p22"/>
              <p:cNvSpPr/>
              <p:nvPr/>
            </p:nvSpPr>
            <p:spPr>
              <a:xfrm>
                <a:off x="2581089"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8" name="Google Shape;15828;p22"/>
              <p:cNvSpPr/>
              <p:nvPr/>
            </p:nvSpPr>
            <p:spPr>
              <a:xfrm>
                <a:off x="2706333"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9" name="Google Shape;15829;p22"/>
              <p:cNvSpPr/>
              <p:nvPr/>
            </p:nvSpPr>
            <p:spPr>
              <a:xfrm>
                <a:off x="2831578"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0" name="Google Shape;15830;p22"/>
              <p:cNvSpPr/>
              <p:nvPr/>
            </p:nvSpPr>
            <p:spPr>
              <a:xfrm>
                <a:off x="2956822"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1" name="Google Shape;15831;p22"/>
              <p:cNvSpPr/>
              <p:nvPr/>
            </p:nvSpPr>
            <p:spPr>
              <a:xfrm>
                <a:off x="3082067"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2" name="Google Shape;15832;p22"/>
              <p:cNvSpPr/>
              <p:nvPr/>
            </p:nvSpPr>
            <p:spPr>
              <a:xfrm>
                <a:off x="3207311"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3" name="Google Shape;15833;p22"/>
              <p:cNvSpPr/>
              <p:nvPr/>
            </p:nvSpPr>
            <p:spPr>
              <a:xfrm>
                <a:off x="3332556"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4" name="Google Shape;15834;p22"/>
              <p:cNvSpPr/>
              <p:nvPr/>
            </p:nvSpPr>
            <p:spPr>
              <a:xfrm>
                <a:off x="345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5" name="Google Shape;15835;p22"/>
              <p:cNvSpPr/>
              <p:nvPr/>
            </p:nvSpPr>
            <p:spPr>
              <a:xfrm>
                <a:off x="358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6" name="Google Shape;15836;p22"/>
              <p:cNvSpPr/>
              <p:nvPr/>
            </p:nvSpPr>
            <p:spPr>
              <a:xfrm>
                <a:off x="370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7" name="Google Shape;15837;p22"/>
              <p:cNvSpPr/>
              <p:nvPr/>
            </p:nvSpPr>
            <p:spPr>
              <a:xfrm>
                <a:off x="383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8" name="Google Shape;15838;p22"/>
              <p:cNvSpPr/>
              <p:nvPr/>
            </p:nvSpPr>
            <p:spPr>
              <a:xfrm>
                <a:off x="395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9" name="Google Shape;15839;p22"/>
              <p:cNvSpPr/>
              <p:nvPr/>
            </p:nvSpPr>
            <p:spPr>
              <a:xfrm>
                <a:off x="4084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0" name="Google Shape;15840;p22"/>
              <p:cNvSpPr/>
              <p:nvPr/>
            </p:nvSpPr>
            <p:spPr>
              <a:xfrm>
                <a:off x="4209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1" name="Google Shape;15841;p22"/>
              <p:cNvSpPr/>
              <p:nvPr/>
            </p:nvSpPr>
            <p:spPr>
              <a:xfrm>
                <a:off x="4334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2" name="Google Shape;15842;p22"/>
              <p:cNvSpPr/>
              <p:nvPr/>
            </p:nvSpPr>
            <p:spPr>
              <a:xfrm>
                <a:off x="4459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3" name="Google Shape;15843;p22"/>
              <p:cNvSpPr/>
              <p:nvPr/>
            </p:nvSpPr>
            <p:spPr>
              <a:xfrm>
                <a:off x="4585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4" name="Google Shape;15844;p22"/>
              <p:cNvSpPr/>
              <p:nvPr/>
            </p:nvSpPr>
            <p:spPr>
              <a:xfrm>
                <a:off x="4710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5" name="Google Shape;15845;p22"/>
              <p:cNvSpPr/>
              <p:nvPr/>
            </p:nvSpPr>
            <p:spPr>
              <a:xfrm>
                <a:off x="4835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6" name="Google Shape;15846;p22"/>
              <p:cNvSpPr/>
              <p:nvPr/>
            </p:nvSpPr>
            <p:spPr>
              <a:xfrm>
                <a:off x="4960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7" name="Google Shape;15847;p22"/>
              <p:cNvSpPr/>
              <p:nvPr/>
            </p:nvSpPr>
            <p:spPr>
              <a:xfrm>
                <a:off x="5086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8" name="Google Shape;15848;p22"/>
              <p:cNvSpPr/>
              <p:nvPr/>
            </p:nvSpPr>
            <p:spPr>
              <a:xfrm>
                <a:off x="5211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9" name="Google Shape;15849;p22"/>
              <p:cNvSpPr/>
              <p:nvPr/>
            </p:nvSpPr>
            <p:spPr>
              <a:xfrm>
                <a:off x="5336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0" name="Google Shape;15850;p22"/>
              <p:cNvSpPr/>
              <p:nvPr/>
            </p:nvSpPr>
            <p:spPr>
              <a:xfrm>
                <a:off x="5461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1" name="Google Shape;15851;p22"/>
              <p:cNvSpPr/>
              <p:nvPr/>
            </p:nvSpPr>
            <p:spPr>
              <a:xfrm>
                <a:off x="5587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2" name="Google Shape;15852;p22"/>
              <p:cNvSpPr/>
              <p:nvPr/>
            </p:nvSpPr>
            <p:spPr>
              <a:xfrm>
                <a:off x="5712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3" name="Google Shape;15853;p22"/>
              <p:cNvSpPr/>
              <p:nvPr/>
            </p:nvSpPr>
            <p:spPr>
              <a:xfrm>
                <a:off x="5837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4" name="Google Shape;15854;p22"/>
              <p:cNvSpPr/>
              <p:nvPr/>
            </p:nvSpPr>
            <p:spPr>
              <a:xfrm>
                <a:off x="5962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5" name="Google Shape;15855;p22"/>
              <p:cNvSpPr/>
              <p:nvPr/>
            </p:nvSpPr>
            <p:spPr>
              <a:xfrm>
                <a:off x="6088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6" name="Google Shape;15856;p22"/>
              <p:cNvSpPr/>
              <p:nvPr/>
            </p:nvSpPr>
            <p:spPr>
              <a:xfrm>
                <a:off x="6213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7" name="Google Shape;15857;p22"/>
              <p:cNvSpPr/>
              <p:nvPr/>
            </p:nvSpPr>
            <p:spPr>
              <a:xfrm>
                <a:off x="6338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8" name="Google Shape;15858;p22"/>
              <p:cNvSpPr/>
              <p:nvPr/>
            </p:nvSpPr>
            <p:spPr>
              <a:xfrm>
                <a:off x="6463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9" name="Google Shape;15859;p22"/>
              <p:cNvSpPr/>
              <p:nvPr/>
            </p:nvSpPr>
            <p:spPr>
              <a:xfrm>
                <a:off x="6589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0" name="Google Shape;15860;p22"/>
              <p:cNvSpPr/>
              <p:nvPr/>
            </p:nvSpPr>
            <p:spPr>
              <a:xfrm>
                <a:off x="6714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1" name="Google Shape;15861;p22"/>
              <p:cNvSpPr/>
              <p:nvPr/>
            </p:nvSpPr>
            <p:spPr>
              <a:xfrm>
                <a:off x="6839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2" name="Google Shape;15862;p22"/>
              <p:cNvSpPr/>
              <p:nvPr/>
            </p:nvSpPr>
            <p:spPr>
              <a:xfrm>
                <a:off x="6964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3" name="Google Shape;15863;p22"/>
              <p:cNvSpPr/>
              <p:nvPr/>
            </p:nvSpPr>
            <p:spPr>
              <a:xfrm>
                <a:off x="7090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4" name="Google Shape;15864;p22"/>
              <p:cNvSpPr/>
              <p:nvPr/>
            </p:nvSpPr>
            <p:spPr>
              <a:xfrm>
                <a:off x="7215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5" name="Google Shape;15865;p22"/>
              <p:cNvSpPr/>
              <p:nvPr/>
            </p:nvSpPr>
            <p:spPr>
              <a:xfrm>
                <a:off x="7340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6" name="Google Shape;15866;p22"/>
              <p:cNvSpPr/>
              <p:nvPr/>
            </p:nvSpPr>
            <p:spPr>
              <a:xfrm>
                <a:off x="7465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7" name="Google Shape;15867;p22"/>
              <p:cNvSpPr/>
              <p:nvPr/>
            </p:nvSpPr>
            <p:spPr>
              <a:xfrm>
                <a:off x="7591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8" name="Google Shape;15868;p22"/>
              <p:cNvSpPr/>
              <p:nvPr/>
            </p:nvSpPr>
            <p:spPr>
              <a:xfrm>
                <a:off x="7716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9" name="Google Shape;15869;p22"/>
              <p:cNvSpPr/>
              <p:nvPr/>
            </p:nvSpPr>
            <p:spPr>
              <a:xfrm>
                <a:off x="7841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0" name="Google Shape;15870;p22"/>
              <p:cNvSpPr/>
              <p:nvPr/>
            </p:nvSpPr>
            <p:spPr>
              <a:xfrm>
                <a:off x="7966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1" name="Google Shape;15871;p22"/>
              <p:cNvSpPr/>
              <p:nvPr/>
            </p:nvSpPr>
            <p:spPr>
              <a:xfrm>
                <a:off x="8092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2" name="Google Shape;15872;p22"/>
              <p:cNvSpPr/>
              <p:nvPr/>
            </p:nvSpPr>
            <p:spPr>
              <a:xfrm>
                <a:off x="8217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3" name="Google Shape;15873;p22"/>
              <p:cNvSpPr/>
              <p:nvPr/>
            </p:nvSpPr>
            <p:spPr>
              <a:xfrm>
                <a:off x="8342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4" name="Google Shape;15874;p22"/>
              <p:cNvSpPr/>
              <p:nvPr/>
            </p:nvSpPr>
            <p:spPr>
              <a:xfrm>
                <a:off x="8467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5" name="Google Shape;15875;p22"/>
              <p:cNvSpPr/>
              <p:nvPr/>
            </p:nvSpPr>
            <p:spPr>
              <a:xfrm>
                <a:off x="85930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6" name="Google Shape;15876;p22"/>
              <p:cNvSpPr/>
              <p:nvPr/>
            </p:nvSpPr>
            <p:spPr>
              <a:xfrm>
                <a:off x="87183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7" name="Google Shape;15877;p22"/>
              <p:cNvSpPr/>
              <p:nvPr/>
            </p:nvSpPr>
            <p:spPr>
              <a:xfrm>
                <a:off x="884355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8" name="Google Shape;15878;p22"/>
              <p:cNvSpPr/>
              <p:nvPr/>
            </p:nvSpPr>
            <p:spPr>
              <a:xfrm>
                <a:off x="8968800" y="76206"/>
                <a:ext cx="33000" cy="33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79" name="Google Shape;15879;p22"/>
          <p:cNvGrpSpPr/>
          <p:nvPr/>
        </p:nvGrpSpPr>
        <p:grpSpPr>
          <a:xfrm>
            <a:off x="8320098" y="4866112"/>
            <a:ext cx="510133" cy="78484"/>
            <a:chOff x="3521300" y="154525"/>
            <a:chExt cx="1256175" cy="193500"/>
          </a:xfrm>
        </p:grpSpPr>
        <p:sp>
          <p:nvSpPr>
            <p:cNvPr id="15880" name="Google Shape;15880;p22"/>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1" name="Google Shape;15881;p22"/>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2" name="Google Shape;15882;p22"/>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3" name="Google Shape;15883;p22"/>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8640" y="365760"/>
            <a:ext cx="8037600" cy="567000"/>
          </a:xfrm>
          <a:prstGeom prst="rect">
            <a:avLst/>
          </a:prstGeom>
          <a:noFill/>
          <a:ln>
            <a:noFill/>
          </a:ln>
        </p:spPr>
        <p:txBody>
          <a:bodyPr spcFirstLastPara="1" wrap="square" lIns="91425" tIns="64000" rIns="91425" bIns="91425" anchor="t" anchorCtr="0">
            <a:noAutofit/>
          </a:bodyPr>
          <a:lstStyle>
            <a:lvl1pPr lvl="0"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1pPr>
            <a:lvl2pPr lvl="1"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2pPr>
            <a:lvl3pPr lvl="2"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3pPr>
            <a:lvl4pPr lvl="3"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4pPr>
            <a:lvl5pPr lvl="4"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5pPr>
            <a:lvl6pPr lvl="5"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6pPr>
            <a:lvl7pPr lvl="6"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7pPr>
            <a:lvl8pPr lvl="7"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8pPr>
            <a:lvl9pPr lvl="8" algn="ctr" rtl="0">
              <a:lnSpc>
                <a:spcPct val="100000"/>
              </a:lnSpc>
              <a:spcBef>
                <a:spcPts val="0"/>
              </a:spcBef>
              <a:spcAft>
                <a:spcPts val="0"/>
              </a:spcAft>
              <a:buClr>
                <a:schemeClr val="dk1"/>
              </a:buClr>
              <a:buSzPts val="3000"/>
              <a:buFont typeface="Archivo Black"/>
              <a:buNone/>
              <a:defRPr sz="30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0" tIns="0" rIns="0" bIns="0"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8" r:id="rId7"/>
    <p:sldLayoutId id="2147483663" r:id="rId8"/>
    <p:sldLayoutId id="2147483668" r:id="rId9"/>
    <p:sldLayoutId id="2147483669"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DA4C3D-E71F-A2E8-07D5-1DCAEE4BC12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163708-747B-6E5E-ABDB-29D92EC8E49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1AB11D-0493-F180-3354-3BBA5C298F4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FFCE7C3-B4A4-B343-90B0-E06C1E8AD17F}" type="datetimeFigureOut">
              <a:rPr lang="en-US" smtClean="0"/>
              <a:t>12/26/22</a:t>
            </a:fld>
            <a:endParaRPr lang="en-US"/>
          </a:p>
        </p:txBody>
      </p:sp>
      <p:sp>
        <p:nvSpPr>
          <p:cNvPr id="5" name="Footer Placeholder 4">
            <a:extLst>
              <a:ext uri="{FF2B5EF4-FFF2-40B4-BE49-F238E27FC236}">
                <a16:creationId xmlns:a16="http://schemas.microsoft.com/office/drawing/2014/main" id="{F84D56E7-9B62-960F-EC9F-743373EE484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17445A-DF78-3238-5FAD-EBA208FA8B9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474E964-1852-5C46-AAE2-667F42A0E12B}" type="slidenum">
              <a:rPr lang="en-US" smtClean="0"/>
              <a:t>‹#›</a:t>
            </a:fld>
            <a:endParaRPr lang="en-US"/>
          </a:p>
        </p:txBody>
      </p:sp>
    </p:spTree>
    <p:extLst>
      <p:ext uri="{BB962C8B-B14F-4D97-AF65-F5344CB8AC3E}">
        <p14:creationId xmlns:p14="http://schemas.microsoft.com/office/powerpoint/2010/main" val="271608486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80.png"/><Relationship Id="rId1" Type="http://schemas.openxmlformats.org/officeDocument/2006/relationships/slideLayout" Target="../slideLayouts/slideLayout3.xml"/><Relationship Id="rId5" Type="http://schemas.openxmlformats.org/officeDocument/2006/relationships/image" Target="../media/image199.png"/><Relationship Id="rId4" Type="http://schemas.openxmlformats.org/officeDocument/2006/relationships/image" Target="../media/image1411.png"/></Relationships>
</file>

<file path=ppt/slides/_rels/slide1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0.svg"/><Relationship Id="rId4" Type="http://schemas.openxmlformats.org/officeDocument/2006/relationships/image" Target="../media/image21.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73.png"/><Relationship Id="rId18" Type="http://schemas.openxmlformats.org/officeDocument/2006/relationships/image" Target="../media/image45.png"/><Relationship Id="rId3" Type="http://schemas.openxmlformats.org/officeDocument/2006/relationships/image" Target="../media/image6.png"/><Relationship Id="rId7" Type="http://schemas.openxmlformats.org/officeDocument/2006/relationships/image" Target="../media/image72.png"/><Relationship Id="rId17" Type="http://schemas.openxmlformats.org/officeDocument/2006/relationships/image" Target="../media/image44.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71.png"/><Relationship Id="rId11" Type="http://schemas.openxmlformats.org/officeDocument/2006/relationships/image" Target="../media/image13.png"/><Relationship Id="rId5" Type="http://schemas.openxmlformats.org/officeDocument/2006/relationships/image" Target="../media/image70.png"/><Relationship Id="rId10" Type="http://schemas.openxmlformats.org/officeDocument/2006/relationships/image" Target="../media/image12.png"/><Relationship Id="rId19" Type="http://schemas.openxmlformats.org/officeDocument/2006/relationships/image" Target="../media/image14.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11.png"/><Relationship Id="rId7"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611.png"/><Relationship Id="rId5" Type="http://schemas.openxmlformats.org/officeDocument/2006/relationships/image" Target="../media/image1511.png"/><Relationship Id="rId10" Type="http://schemas.openxmlformats.org/officeDocument/2006/relationships/image" Target="../media/image10.svg"/><Relationship Id="rId4" Type="http://schemas.openxmlformats.org/officeDocument/2006/relationships/image" Target="../media/image1412.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4.png"/><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41.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4.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4.png"/><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41.png"/><Relationship Id="rId9"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8.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79.png"/><Relationship Id="rId5" Type="http://schemas.openxmlformats.org/officeDocument/2006/relationships/image" Target="../media/image74.png"/><Relationship Id="rId10" Type="http://schemas.openxmlformats.org/officeDocument/2006/relationships/image" Target="../media/image78.png"/><Relationship Id="rId4" Type="http://schemas.openxmlformats.org/officeDocument/2006/relationships/image" Target="../media/image69.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12.png"/></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7.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6.png"/></Relationships>
</file>

<file path=ppt/slides/_rels/slide3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83.png"/><Relationship Id="rId10" Type="http://schemas.openxmlformats.org/officeDocument/2006/relationships/image" Target="../media/image94.png"/><Relationship Id="rId4" Type="http://schemas.openxmlformats.org/officeDocument/2006/relationships/image" Target="../media/image82.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98.png"/><Relationship Id="rId9" Type="http://schemas.openxmlformats.org/officeDocument/2006/relationships/image" Target="../media/image102.png"/></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111.png"/><Relationship Id="rId4" Type="http://schemas.openxmlformats.org/officeDocument/2006/relationships/image" Target="../media/image82.png"/><Relationship Id="rId9" Type="http://schemas.openxmlformats.org/officeDocument/2006/relationships/image" Target="../media/image110.png"/></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121.png"/><Relationship Id="rId5" Type="http://schemas.openxmlformats.org/officeDocument/2006/relationships/image" Target="../media/image116.png"/><Relationship Id="rId10" Type="http://schemas.openxmlformats.org/officeDocument/2006/relationships/image" Target="../media/image120.png"/><Relationship Id="rId4" Type="http://schemas.openxmlformats.org/officeDocument/2006/relationships/image" Target="../media/image115.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29.png"/><Relationship Id="rId5" Type="http://schemas.openxmlformats.org/officeDocument/2006/relationships/image" Target="../media/image124.png"/><Relationship Id="rId10" Type="http://schemas.openxmlformats.org/officeDocument/2006/relationships/image" Target="../media/image128.png"/><Relationship Id="rId4" Type="http://schemas.openxmlformats.org/officeDocument/2006/relationships/image" Target="../media/image82.png"/><Relationship Id="rId9" Type="http://schemas.openxmlformats.org/officeDocument/2006/relationships/image" Target="../media/image127.png"/></Relationships>
</file>

<file path=ppt/slides/_rels/slide3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31.png"/><Relationship Id="rId7" Type="http://schemas.openxmlformats.org/officeDocument/2006/relationships/image" Target="../media/image13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132.png"/><Relationship Id="rId10" Type="http://schemas.openxmlformats.org/officeDocument/2006/relationships/image" Target="../media/image136.png"/><Relationship Id="rId4" Type="http://schemas.openxmlformats.org/officeDocument/2006/relationships/image" Target="../media/image82.png"/><Relationship Id="rId9" Type="http://schemas.openxmlformats.org/officeDocument/2006/relationships/image" Target="../media/image135.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4.png"/><Relationship Id="rId5" Type="http://schemas.openxmlformats.org/officeDocument/2006/relationships/image" Target="../media/image47.png"/><Relationship Id="rId10" Type="http://schemas.openxmlformats.org/officeDocument/2006/relationships/image" Target="../media/image53.png"/><Relationship Id="rId4" Type="http://schemas.openxmlformats.org/officeDocument/2006/relationships/image" Target="../media/image41.pn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41.png"/><Relationship Id="rId11" Type="http://schemas.openxmlformats.org/officeDocument/2006/relationships/image" Target="../media/image144.png"/><Relationship Id="rId5" Type="http://schemas.openxmlformats.org/officeDocument/2006/relationships/image" Target="../media/image140.png"/><Relationship Id="rId10" Type="http://schemas.openxmlformats.org/officeDocument/2006/relationships/image" Target="../media/image143.png"/><Relationship Id="rId4" Type="http://schemas.openxmlformats.org/officeDocument/2006/relationships/image" Target="../media/image82.png"/><Relationship Id="rId9" Type="http://schemas.openxmlformats.org/officeDocument/2006/relationships/image" Target="../media/image138.png"/></Relationships>
</file>

<file path=ppt/slides/_rels/slide3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6.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47.png"/><Relationship Id="rId10" Type="http://schemas.openxmlformats.org/officeDocument/2006/relationships/image" Target="../media/image151.png"/><Relationship Id="rId4" Type="http://schemas.openxmlformats.org/officeDocument/2006/relationships/image" Target="../media/image82.png"/><Relationship Id="rId9"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610.png"/></Relationships>
</file>

<file path=ppt/slides/_rels/slide4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5.png"/><Relationship Id="rId7" Type="http://schemas.openxmlformats.org/officeDocument/2006/relationships/image" Target="../media/image157.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48.png"/><Relationship Id="rId11" Type="http://schemas.openxmlformats.org/officeDocument/2006/relationships/image" Target="../media/image160.png"/><Relationship Id="rId5" Type="http://schemas.openxmlformats.org/officeDocument/2006/relationships/image" Target="../media/image156.png"/><Relationship Id="rId10" Type="http://schemas.openxmlformats.org/officeDocument/2006/relationships/image" Target="../media/image159.png"/><Relationship Id="rId4" Type="http://schemas.openxmlformats.org/officeDocument/2006/relationships/image" Target="../media/image82.png"/><Relationship Id="rId9" Type="http://schemas.openxmlformats.org/officeDocument/2006/relationships/image" Target="../media/image158.png"/></Relationships>
</file>

<file path=ppt/slides/_rels/slide4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2.png"/><Relationship Id="rId7" Type="http://schemas.openxmlformats.org/officeDocument/2006/relationships/image" Target="../media/image16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61.png"/><Relationship Id="rId5" Type="http://schemas.openxmlformats.org/officeDocument/2006/relationships/image" Target="../media/image164.png"/><Relationship Id="rId4" Type="http://schemas.openxmlformats.org/officeDocument/2006/relationships/image" Target="../media/image163.png"/></Relationships>
</file>

<file path=ppt/slides/_rels/slide4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8.png"/><Relationship Id="rId7" Type="http://schemas.openxmlformats.org/officeDocument/2006/relationships/image" Target="../media/image16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61.png"/><Relationship Id="rId5" Type="http://schemas.openxmlformats.org/officeDocument/2006/relationships/image" Target="../media/image164.png"/><Relationship Id="rId4" Type="http://schemas.openxmlformats.org/officeDocument/2006/relationships/image" Target="../media/image169.png"/></Relationships>
</file>

<file path=ppt/slides/_rels/slide43.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67.png"/><Relationship Id="rId5" Type="http://schemas.openxmlformats.org/officeDocument/2006/relationships/image" Target="../media/image172.png"/><Relationship Id="rId4" Type="http://schemas.openxmlformats.org/officeDocument/2006/relationships/image" Target="../media/image17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5.png"/><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176.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8.png"/><Relationship Id="rId7" Type="http://schemas.openxmlformats.org/officeDocument/2006/relationships/image" Target="../media/image183.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49.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78.png"/><Relationship Id="rId7" Type="http://schemas.openxmlformats.org/officeDocument/2006/relationships/image" Target="../media/image192.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91.png"/><Relationship Id="rId11" Type="http://schemas.openxmlformats.org/officeDocument/2006/relationships/image" Target="../media/image187.png"/><Relationship Id="rId5" Type="http://schemas.openxmlformats.org/officeDocument/2006/relationships/image" Target="../media/image189.png"/><Relationship Id="rId10" Type="http://schemas.openxmlformats.org/officeDocument/2006/relationships/image" Target="../media/image186.png"/><Relationship Id="rId4" Type="http://schemas.openxmlformats.org/officeDocument/2006/relationships/image" Target="../media/image188.png"/><Relationship Id="rId9" Type="http://schemas.openxmlformats.org/officeDocument/2006/relationships/image" Target="../media/image18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4.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7.xml"/><Relationship Id="rId4" Type="http://schemas.openxmlformats.org/officeDocument/2006/relationships/image" Target="../media/image195.png"/></Relationships>
</file>

<file path=ppt/slides/_rels/slide5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510.png"/><Relationship Id="rId3" Type="http://schemas.openxmlformats.org/officeDocument/2006/relationships/image" Target="../media/image1010.png"/><Relationship Id="rId7" Type="http://schemas.openxmlformats.org/officeDocument/2006/relationships/image" Target="../media/image14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10.png"/><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943"/>
        <p:cNvGrpSpPr/>
        <p:nvPr/>
      </p:nvGrpSpPr>
      <p:grpSpPr>
        <a:xfrm>
          <a:off x="0" y="0"/>
          <a:ext cx="0" cy="0"/>
          <a:chOff x="0" y="0"/>
          <a:chExt cx="0" cy="0"/>
        </a:xfrm>
      </p:grpSpPr>
      <p:grpSp>
        <p:nvGrpSpPr>
          <p:cNvPr id="15944" name="Google Shape;15944;p27"/>
          <p:cNvGrpSpPr/>
          <p:nvPr/>
        </p:nvGrpSpPr>
        <p:grpSpPr>
          <a:xfrm>
            <a:off x="313503" y="540001"/>
            <a:ext cx="8516808" cy="4063556"/>
            <a:chOff x="313503" y="540001"/>
            <a:chExt cx="8516808" cy="4063556"/>
          </a:xfrm>
        </p:grpSpPr>
        <p:sp>
          <p:nvSpPr>
            <p:cNvPr id="15945" name="Google Shape;15945;p27"/>
            <p:cNvSpPr/>
            <p:nvPr/>
          </p:nvSpPr>
          <p:spPr>
            <a:xfrm>
              <a:off x="31350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6" name="Google Shape;15946;p27"/>
            <p:cNvSpPr/>
            <p:nvPr/>
          </p:nvSpPr>
          <p:spPr>
            <a:xfrm>
              <a:off x="43301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7" name="Google Shape;15947;p27"/>
            <p:cNvSpPr/>
            <p:nvPr/>
          </p:nvSpPr>
          <p:spPr>
            <a:xfrm>
              <a:off x="55251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8" name="Google Shape;15948;p27"/>
            <p:cNvSpPr/>
            <p:nvPr/>
          </p:nvSpPr>
          <p:spPr>
            <a:xfrm>
              <a:off x="67202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9" name="Google Shape;15949;p27"/>
            <p:cNvSpPr/>
            <p:nvPr/>
          </p:nvSpPr>
          <p:spPr>
            <a:xfrm>
              <a:off x="79153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0" name="Google Shape;15950;p27"/>
            <p:cNvSpPr/>
            <p:nvPr/>
          </p:nvSpPr>
          <p:spPr>
            <a:xfrm>
              <a:off x="91104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1" name="Google Shape;15951;p27"/>
            <p:cNvSpPr/>
            <p:nvPr/>
          </p:nvSpPr>
          <p:spPr>
            <a:xfrm>
              <a:off x="103055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2" name="Google Shape;15952;p27"/>
            <p:cNvSpPr/>
            <p:nvPr/>
          </p:nvSpPr>
          <p:spPr>
            <a:xfrm>
              <a:off x="820125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3" name="Google Shape;15953;p27"/>
            <p:cNvSpPr/>
            <p:nvPr/>
          </p:nvSpPr>
          <p:spPr>
            <a:xfrm>
              <a:off x="832076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4" name="Google Shape;15954;p27"/>
            <p:cNvSpPr/>
            <p:nvPr/>
          </p:nvSpPr>
          <p:spPr>
            <a:xfrm>
              <a:off x="844028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5" name="Google Shape;15955;p27"/>
            <p:cNvSpPr/>
            <p:nvPr/>
          </p:nvSpPr>
          <p:spPr>
            <a:xfrm>
              <a:off x="855979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6" name="Google Shape;15956;p27"/>
            <p:cNvSpPr/>
            <p:nvPr/>
          </p:nvSpPr>
          <p:spPr>
            <a:xfrm>
              <a:off x="867930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7" name="Google Shape;15957;p27"/>
            <p:cNvSpPr/>
            <p:nvPr/>
          </p:nvSpPr>
          <p:spPr>
            <a:xfrm>
              <a:off x="879882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8" name="Google Shape;15958;p27"/>
            <p:cNvSpPr/>
            <p:nvPr/>
          </p:nvSpPr>
          <p:spPr>
            <a:xfrm>
              <a:off x="31350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9" name="Google Shape;15959;p27"/>
            <p:cNvSpPr/>
            <p:nvPr/>
          </p:nvSpPr>
          <p:spPr>
            <a:xfrm>
              <a:off x="43301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0" name="Google Shape;15960;p27"/>
            <p:cNvSpPr/>
            <p:nvPr/>
          </p:nvSpPr>
          <p:spPr>
            <a:xfrm>
              <a:off x="55251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1" name="Google Shape;15961;p27"/>
            <p:cNvSpPr/>
            <p:nvPr/>
          </p:nvSpPr>
          <p:spPr>
            <a:xfrm>
              <a:off x="67202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2" name="Google Shape;15962;p27"/>
            <p:cNvSpPr/>
            <p:nvPr/>
          </p:nvSpPr>
          <p:spPr>
            <a:xfrm>
              <a:off x="79153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3" name="Google Shape;15963;p27"/>
            <p:cNvSpPr/>
            <p:nvPr/>
          </p:nvSpPr>
          <p:spPr>
            <a:xfrm>
              <a:off x="91104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4" name="Google Shape;15964;p27"/>
            <p:cNvSpPr/>
            <p:nvPr/>
          </p:nvSpPr>
          <p:spPr>
            <a:xfrm>
              <a:off x="103055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5" name="Google Shape;15965;p27"/>
            <p:cNvSpPr/>
            <p:nvPr/>
          </p:nvSpPr>
          <p:spPr>
            <a:xfrm>
              <a:off x="820125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6" name="Google Shape;15966;p27"/>
            <p:cNvSpPr/>
            <p:nvPr/>
          </p:nvSpPr>
          <p:spPr>
            <a:xfrm>
              <a:off x="832076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7" name="Google Shape;15967;p27"/>
            <p:cNvSpPr/>
            <p:nvPr/>
          </p:nvSpPr>
          <p:spPr>
            <a:xfrm>
              <a:off x="844028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8" name="Google Shape;15968;p27"/>
            <p:cNvSpPr/>
            <p:nvPr/>
          </p:nvSpPr>
          <p:spPr>
            <a:xfrm>
              <a:off x="855979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9" name="Google Shape;15969;p27"/>
            <p:cNvSpPr/>
            <p:nvPr/>
          </p:nvSpPr>
          <p:spPr>
            <a:xfrm>
              <a:off x="867930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0" name="Google Shape;15970;p27"/>
            <p:cNvSpPr/>
            <p:nvPr/>
          </p:nvSpPr>
          <p:spPr>
            <a:xfrm>
              <a:off x="879882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1" name="Google Shape;15971;p27"/>
            <p:cNvSpPr/>
            <p:nvPr/>
          </p:nvSpPr>
          <p:spPr>
            <a:xfrm>
              <a:off x="31350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2" name="Google Shape;15972;p27"/>
            <p:cNvSpPr/>
            <p:nvPr/>
          </p:nvSpPr>
          <p:spPr>
            <a:xfrm>
              <a:off x="43301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3" name="Google Shape;15973;p27"/>
            <p:cNvSpPr/>
            <p:nvPr/>
          </p:nvSpPr>
          <p:spPr>
            <a:xfrm>
              <a:off x="55251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4" name="Google Shape;15974;p27"/>
            <p:cNvSpPr/>
            <p:nvPr/>
          </p:nvSpPr>
          <p:spPr>
            <a:xfrm>
              <a:off x="67202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5" name="Google Shape;15975;p27"/>
            <p:cNvSpPr/>
            <p:nvPr/>
          </p:nvSpPr>
          <p:spPr>
            <a:xfrm>
              <a:off x="79153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6" name="Google Shape;15976;p27"/>
            <p:cNvSpPr/>
            <p:nvPr/>
          </p:nvSpPr>
          <p:spPr>
            <a:xfrm>
              <a:off x="91104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7" name="Google Shape;15977;p27"/>
            <p:cNvSpPr/>
            <p:nvPr/>
          </p:nvSpPr>
          <p:spPr>
            <a:xfrm>
              <a:off x="103055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8" name="Google Shape;15978;p27"/>
            <p:cNvSpPr/>
            <p:nvPr/>
          </p:nvSpPr>
          <p:spPr>
            <a:xfrm>
              <a:off x="820125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9" name="Google Shape;15979;p27"/>
            <p:cNvSpPr/>
            <p:nvPr/>
          </p:nvSpPr>
          <p:spPr>
            <a:xfrm>
              <a:off x="832076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0" name="Google Shape;15980;p27"/>
            <p:cNvSpPr/>
            <p:nvPr/>
          </p:nvSpPr>
          <p:spPr>
            <a:xfrm>
              <a:off x="844028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1" name="Google Shape;15981;p27"/>
            <p:cNvSpPr/>
            <p:nvPr/>
          </p:nvSpPr>
          <p:spPr>
            <a:xfrm>
              <a:off x="855979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2" name="Google Shape;15982;p27"/>
            <p:cNvSpPr/>
            <p:nvPr/>
          </p:nvSpPr>
          <p:spPr>
            <a:xfrm>
              <a:off x="867930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3" name="Google Shape;15983;p27"/>
            <p:cNvSpPr/>
            <p:nvPr/>
          </p:nvSpPr>
          <p:spPr>
            <a:xfrm>
              <a:off x="879882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4" name="Google Shape;15984;p27"/>
            <p:cNvSpPr/>
            <p:nvPr/>
          </p:nvSpPr>
          <p:spPr>
            <a:xfrm>
              <a:off x="31350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5" name="Google Shape;15985;p27"/>
            <p:cNvSpPr/>
            <p:nvPr/>
          </p:nvSpPr>
          <p:spPr>
            <a:xfrm>
              <a:off x="43301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6" name="Google Shape;15986;p27"/>
            <p:cNvSpPr/>
            <p:nvPr/>
          </p:nvSpPr>
          <p:spPr>
            <a:xfrm>
              <a:off x="55251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7" name="Google Shape;15987;p27"/>
            <p:cNvSpPr/>
            <p:nvPr/>
          </p:nvSpPr>
          <p:spPr>
            <a:xfrm>
              <a:off x="67202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8" name="Google Shape;15988;p27"/>
            <p:cNvSpPr/>
            <p:nvPr/>
          </p:nvSpPr>
          <p:spPr>
            <a:xfrm>
              <a:off x="79153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9" name="Google Shape;15989;p27"/>
            <p:cNvSpPr/>
            <p:nvPr/>
          </p:nvSpPr>
          <p:spPr>
            <a:xfrm>
              <a:off x="91104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0" name="Google Shape;15990;p27"/>
            <p:cNvSpPr/>
            <p:nvPr/>
          </p:nvSpPr>
          <p:spPr>
            <a:xfrm>
              <a:off x="103055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1" name="Google Shape;15991;p27"/>
            <p:cNvSpPr/>
            <p:nvPr/>
          </p:nvSpPr>
          <p:spPr>
            <a:xfrm>
              <a:off x="820125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2" name="Google Shape;15992;p27"/>
            <p:cNvSpPr/>
            <p:nvPr/>
          </p:nvSpPr>
          <p:spPr>
            <a:xfrm>
              <a:off x="832076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3" name="Google Shape;15993;p27"/>
            <p:cNvSpPr/>
            <p:nvPr/>
          </p:nvSpPr>
          <p:spPr>
            <a:xfrm>
              <a:off x="844028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4" name="Google Shape;15994;p27"/>
            <p:cNvSpPr/>
            <p:nvPr/>
          </p:nvSpPr>
          <p:spPr>
            <a:xfrm>
              <a:off x="855979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5" name="Google Shape;15995;p27"/>
            <p:cNvSpPr/>
            <p:nvPr/>
          </p:nvSpPr>
          <p:spPr>
            <a:xfrm>
              <a:off x="867930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6" name="Google Shape;15996;p27"/>
            <p:cNvSpPr/>
            <p:nvPr/>
          </p:nvSpPr>
          <p:spPr>
            <a:xfrm>
              <a:off x="879882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7" name="Google Shape;15997;p27"/>
            <p:cNvSpPr/>
            <p:nvPr/>
          </p:nvSpPr>
          <p:spPr>
            <a:xfrm>
              <a:off x="313503"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8" name="Google Shape;15998;p27"/>
            <p:cNvSpPr/>
            <p:nvPr/>
          </p:nvSpPr>
          <p:spPr>
            <a:xfrm>
              <a:off x="433011"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9" name="Google Shape;15999;p27"/>
            <p:cNvSpPr/>
            <p:nvPr/>
          </p:nvSpPr>
          <p:spPr>
            <a:xfrm>
              <a:off x="552519"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0" name="Google Shape;16000;p27"/>
            <p:cNvSpPr/>
            <p:nvPr/>
          </p:nvSpPr>
          <p:spPr>
            <a:xfrm>
              <a:off x="672027"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1" name="Google Shape;16001;p27"/>
            <p:cNvSpPr/>
            <p:nvPr/>
          </p:nvSpPr>
          <p:spPr>
            <a:xfrm>
              <a:off x="791536"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2" name="Google Shape;16002;p27"/>
            <p:cNvSpPr/>
            <p:nvPr/>
          </p:nvSpPr>
          <p:spPr>
            <a:xfrm>
              <a:off x="911044"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3" name="Google Shape;16003;p27"/>
            <p:cNvSpPr/>
            <p:nvPr/>
          </p:nvSpPr>
          <p:spPr>
            <a:xfrm>
              <a:off x="1030552"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4" name="Google Shape;16004;p27"/>
            <p:cNvSpPr/>
            <p:nvPr/>
          </p:nvSpPr>
          <p:spPr>
            <a:xfrm>
              <a:off x="8201254"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5" name="Google Shape;16005;p27"/>
            <p:cNvSpPr/>
            <p:nvPr/>
          </p:nvSpPr>
          <p:spPr>
            <a:xfrm>
              <a:off x="8320767"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6" name="Google Shape;16006;p27"/>
            <p:cNvSpPr/>
            <p:nvPr/>
          </p:nvSpPr>
          <p:spPr>
            <a:xfrm>
              <a:off x="8440281"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7" name="Google Shape;16007;p27"/>
            <p:cNvSpPr/>
            <p:nvPr/>
          </p:nvSpPr>
          <p:spPr>
            <a:xfrm>
              <a:off x="8559794"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8" name="Google Shape;16008;p27"/>
            <p:cNvSpPr/>
            <p:nvPr/>
          </p:nvSpPr>
          <p:spPr>
            <a:xfrm>
              <a:off x="8679308"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9" name="Google Shape;16009;p27"/>
            <p:cNvSpPr/>
            <p:nvPr/>
          </p:nvSpPr>
          <p:spPr>
            <a:xfrm>
              <a:off x="8798821" y="96442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0" name="Google Shape;16010;p27"/>
            <p:cNvSpPr/>
            <p:nvPr/>
          </p:nvSpPr>
          <p:spPr>
            <a:xfrm>
              <a:off x="313503"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1" name="Google Shape;16011;p27"/>
            <p:cNvSpPr/>
            <p:nvPr/>
          </p:nvSpPr>
          <p:spPr>
            <a:xfrm>
              <a:off x="433011"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2" name="Google Shape;16012;p27"/>
            <p:cNvSpPr/>
            <p:nvPr/>
          </p:nvSpPr>
          <p:spPr>
            <a:xfrm>
              <a:off x="552519"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3" name="Google Shape;16013;p27"/>
            <p:cNvSpPr/>
            <p:nvPr/>
          </p:nvSpPr>
          <p:spPr>
            <a:xfrm>
              <a:off x="672027"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4" name="Google Shape;16014;p27"/>
            <p:cNvSpPr/>
            <p:nvPr/>
          </p:nvSpPr>
          <p:spPr>
            <a:xfrm>
              <a:off x="791536"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5" name="Google Shape;16015;p27"/>
            <p:cNvSpPr/>
            <p:nvPr/>
          </p:nvSpPr>
          <p:spPr>
            <a:xfrm>
              <a:off x="911044"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6" name="Google Shape;16016;p27"/>
            <p:cNvSpPr/>
            <p:nvPr/>
          </p:nvSpPr>
          <p:spPr>
            <a:xfrm>
              <a:off x="1030552"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7" name="Google Shape;16017;p27"/>
            <p:cNvSpPr/>
            <p:nvPr/>
          </p:nvSpPr>
          <p:spPr>
            <a:xfrm>
              <a:off x="8201254"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8" name="Google Shape;16018;p27"/>
            <p:cNvSpPr/>
            <p:nvPr/>
          </p:nvSpPr>
          <p:spPr>
            <a:xfrm>
              <a:off x="8320767"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9" name="Google Shape;16019;p27"/>
            <p:cNvSpPr/>
            <p:nvPr/>
          </p:nvSpPr>
          <p:spPr>
            <a:xfrm>
              <a:off x="8440281"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0" name="Google Shape;16020;p27"/>
            <p:cNvSpPr/>
            <p:nvPr/>
          </p:nvSpPr>
          <p:spPr>
            <a:xfrm>
              <a:off x="8559794"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1" name="Google Shape;16021;p27"/>
            <p:cNvSpPr/>
            <p:nvPr/>
          </p:nvSpPr>
          <p:spPr>
            <a:xfrm>
              <a:off x="8679308"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2" name="Google Shape;16022;p27"/>
            <p:cNvSpPr/>
            <p:nvPr/>
          </p:nvSpPr>
          <p:spPr>
            <a:xfrm>
              <a:off x="8798821" y="107053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3" name="Google Shape;16023;p27"/>
            <p:cNvSpPr/>
            <p:nvPr/>
          </p:nvSpPr>
          <p:spPr>
            <a:xfrm>
              <a:off x="313503"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4" name="Google Shape;16024;p27"/>
            <p:cNvSpPr/>
            <p:nvPr/>
          </p:nvSpPr>
          <p:spPr>
            <a:xfrm>
              <a:off x="433011"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5" name="Google Shape;16025;p27"/>
            <p:cNvSpPr/>
            <p:nvPr/>
          </p:nvSpPr>
          <p:spPr>
            <a:xfrm>
              <a:off x="552519"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6" name="Google Shape;16026;p27"/>
            <p:cNvSpPr/>
            <p:nvPr/>
          </p:nvSpPr>
          <p:spPr>
            <a:xfrm>
              <a:off x="672027"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7" name="Google Shape;16027;p27"/>
            <p:cNvSpPr/>
            <p:nvPr/>
          </p:nvSpPr>
          <p:spPr>
            <a:xfrm>
              <a:off x="791536"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8" name="Google Shape;16028;p27"/>
            <p:cNvSpPr/>
            <p:nvPr/>
          </p:nvSpPr>
          <p:spPr>
            <a:xfrm>
              <a:off x="911044"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9" name="Google Shape;16029;p27"/>
            <p:cNvSpPr/>
            <p:nvPr/>
          </p:nvSpPr>
          <p:spPr>
            <a:xfrm>
              <a:off x="1030552"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0" name="Google Shape;16030;p27"/>
            <p:cNvSpPr/>
            <p:nvPr/>
          </p:nvSpPr>
          <p:spPr>
            <a:xfrm>
              <a:off x="8201254"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1" name="Google Shape;16031;p27"/>
            <p:cNvSpPr/>
            <p:nvPr/>
          </p:nvSpPr>
          <p:spPr>
            <a:xfrm>
              <a:off x="8320767"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2" name="Google Shape;16032;p27"/>
            <p:cNvSpPr/>
            <p:nvPr/>
          </p:nvSpPr>
          <p:spPr>
            <a:xfrm>
              <a:off x="8440281"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3" name="Google Shape;16033;p27"/>
            <p:cNvSpPr/>
            <p:nvPr/>
          </p:nvSpPr>
          <p:spPr>
            <a:xfrm>
              <a:off x="8559794"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4" name="Google Shape;16034;p27"/>
            <p:cNvSpPr/>
            <p:nvPr/>
          </p:nvSpPr>
          <p:spPr>
            <a:xfrm>
              <a:off x="8679308"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5" name="Google Shape;16035;p27"/>
            <p:cNvSpPr/>
            <p:nvPr/>
          </p:nvSpPr>
          <p:spPr>
            <a:xfrm>
              <a:off x="8798821" y="117664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6" name="Google Shape;16036;p27"/>
            <p:cNvSpPr/>
            <p:nvPr/>
          </p:nvSpPr>
          <p:spPr>
            <a:xfrm>
              <a:off x="313503"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7" name="Google Shape;16037;p27"/>
            <p:cNvSpPr/>
            <p:nvPr/>
          </p:nvSpPr>
          <p:spPr>
            <a:xfrm>
              <a:off x="433011"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8" name="Google Shape;16038;p27"/>
            <p:cNvSpPr/>
            <p:nvPr/>
          </p:nvSpPr>
          <p:spPr>
            <a:xfrm>
              <a:off x="552519"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9" name="Google Shape;16039;p27"/>
            <p:cNvSpPr/>
            <p:nvPr/>
          </p:nvSpPr>
          <p:spPr>
            <a:xfrm>
              <a:off x="672027"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0" name="Google Shape;16040;p27"/>
            <p:cNvSpPr/>
            <p:nvPr/>
          </p:nvSpPr>
          <p:spPr>
            <a:xfrm>
              <a:off x="791536"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1" name="Google Shape;16041;p27"/>
            <p:cNvSpPr/>
            <p:nvPr/>
          </p:nvSpPr>
          <p:spPr>
            <a:xfrm>
              <a:off x="911044"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2" name="Google Shape;16042;p27"/>
            <p:cNvSpPr/>
            <p:nvPr/>
          </p:nvSpPr>
          <p:spPr>
            <a:xfrm>
              <a:off x="1030552"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3" name="Google Shape;16043;p27"/>
            <p:cNvSpPr/>
            <p:nvPr/>
          </p:nvSpPr>
          <p:spPr>
            <a:xfrm>
              <a:off x="8201254"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4" name="Google Shape;16044;p27"/>
            <p:cNvSpPr/>
            <p:nvPr/>
          </p:nvSpPr>
          <p:spPr>
            <a:xfrm>
              <a:off x="8320767"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5" name="Google Shape;16045;p27"/>
            <p:cNvSpPr/>
            <p:nvPr/>
          </p:nvSpPr>
          <p:spPr>
            <a:xfrm>
              <a:off x="8440281"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6" name="Google Shape;16046;p27"/>
            <p:cNvSpPr/>
            <p:nvPr/>
          </p:nvSpPr>
          <p:spPr>
            <a:xfrm>
              <a:off x="8559794"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7" name="Google Shape;16047;p27"/>
            <p:cNvSpPr/>
            <p:nvPr/>
          </p:nvSpPr>
          <p:spPr>
            <a:xfrm>
              <a:off x="8679308"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8" name="Google Shape;16048;p27"/>
            <p:cNvSpPr/>
            <p:nvPr/>
          </p:nvSpPr>
          <p:spPr>
            <a:xfrm>
              <a:off x="8798821" y="128275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9" name="Google Shape;16049;p27"/>
            <p:cNvSpPr/>
            <p:nvPr/>
          </p:nvSpPr>
          <p:spPr>
            <a:xfrm>
              <a:off x="313503"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0" name="Google Shape;16050;p27"/>
            <p:cNvSpPr/>
            <p:nvPr/>
          </p:nvSpPr>
          <p:spPr>
            <a:xfrm>
              <a:off x="433011"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1" name="Google Shape;16051;p27"/>
            <p:cNvSpPr/>
            <p:nvPr/>
          </p:nvSpPr>
          <p:spPr>
            <a:xfrm>
              <a:off x="552519"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2" name="Google Shape;16052;p27"/>
            <p:cNvSpPr/>
            <p:nvPr/>
          </p:nvSpPr>
          <p:spPr>
            <a:xfrm>
              <a:off x="672027"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3" name="Google Shape;16053;p27"/>
            <p:cNvSpPr/>
            <p:nvPr/>
          </p:nvSpPr>
          <p:spPr>
            <a:xfrm>
              <a:off x="791536"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4" name="Google Shape;16054;p27"/>
            <p:cNvSpPr/>
            <p:nvPr/>
          </p:nvSpPr>
          <p:spPr>
            <a:xfrm>
              <a:off x="911044"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5" name="Google Shape;16055;p27"/>
            <p:cNvSpPr/>
            <p:nvPr/>
          </p:nvSpPr>
          <p:spPr>
            <a:xfrm>
              <a:off x="1030552"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6" name="Google Shape;16056;p27"/>
            <p:cNvSpPr/>
            <p:nvPr/>
          </p:nvSpPr>
          <p:spPr>
            <a:xfrm>
              <a:off x="8201254"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7" name="Google Shape;16057;p27"/>
            <p:cNvSpPr/>
            <p:nvPr/>
          </p:nvSpPr>
          <p:spPr>
            <a:xfrm>
              <a:off x="8320767"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8" name="Google Shape;16058;p27"/>
            <p:cNvSpPr/>
            <p:nvPr/>
          </p:nvSpPr>
          <p:spPr>
            <a:xfrm>
              <a:off x="8440281"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9" name="Google Shape;16059;p27"/>
            <p:cNvSpPr/>
            <p:nvPr/>
          </p:nvSpPr>
          <p:spPr>
            <a:xfrm>
              <a:off x="8559794"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0" name="Google Shape;16060;p27"/>
            <p:cNvSpPr/>
            <p:nvPr/>
          </p:nvSpPr>
          <p:spPr>
            <a:xfrm>
              <a:off x="8679308"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1" name="Google Shape;16061;p27"/>
            <p:cNvSpPr/>
            <p:nvPr/>
          </p:nvSpPr>
          <p:spPr>
            <a:xfrm>
              <a:off x="8798821" y="138885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2" name="Google Shape;16062;p27"/>
            <p:cNvSpPr/>
            <p:nvPr/>
          </p:nvSpPr>
          <p:spPr>
            <a:xfrm>
              <a:off x="313503"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3" name="Google Shape;16063;p27"/>
            <p:cNvSpPr/>
            <p:nvPr/>
          </p:nvSpPr>
          <p:spPr>
            <a:xfrm>
              <a:off x="433011"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4" name="Google Shape;16064;p27"/>
            <p:cNvSpPr/>
            <p:nvPr/>
          </p:nvSpPr>
          <p:spPr>
            <a:xfrm>
              <a:off x="552519"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5" name="Google Shape;16065;p27"/>
            <p:cNvSpPr/>
            <p:nvPr/>
          </p:nvSpPr>
          <p:spPr>
            <a:xfrm>
              <a:off x="672027"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6" name="Google Shape;16066;p27"/>
            <p:cNvSpPr/>
            <p:nvPr/>
          </p:nvSpPr>
          <p:spPr>
            <a:xfrm>
              <a:off x="791536"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7" name="Google Shape;16067;p27"/>
            <p:cNvSpPr/>
            <p:nvPr/>
          </p:nvSpPr>
          <p:spPr>
            <a:xfrm>
              <a:off x="911044"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8" name="Google Shape;16068;p27"/>
            <p:cNvSpPr/>
            <p:nvPr/>
          </p:nvSpPr>
          <p:spPr>
            <a:xfrm>
              <a:off x="1030552"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9" name="Google Shape;16069;p27"/>
            <p:cNvSpPr/>
            <p:nvPr/>
          </p:nvSpPr>
          <p:spPr>
            <a:xfrm>
              <a:off x="8201254"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0" name="Google Shape;16070;p27"/>
            <p:cNvSpPr/>
            <p:nvPr/>
          </p:nvSpPr>
          <p:spPr>
            <a:xfrm>
              <a:off x="8320767"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1" name="Google Shape;16071;p27"/>
            <p:cNvSpPr/>
            <p:nvPr/>
          </p:nvSpPr>
          <p:spPr>
            <a:xfrm>
              <a:off x="8440281"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2" name="Google Shape;16072;p27"/>
            <p:cNvSpPr/>
            <p:nvPr/>
          </p:nvSpPr>
          <p:spPr>
            <a:xfrm>
              <a:off x="8559794"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3" name="Google Shape;16073;p27"/>
            <p:cNvSpPr/>
            <p:nvPr/>
          </p:nvSpPr>
          <p:spPr>
            <a:xfrm>
              <a:off x="8679308"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4" name="Google Shape;16074;p27"/>
            <p:cNvSpPr/>
            <p:nvPr/>
          </p:nvSpPr>
          <p:spPr>
            <a:xfrm>
              <a:off x="8798821" y="149496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5" name="Google Shape;16075;p27"/>
            <p:cNvSpPr/>
            <p:nvPr/>
          </p:nvSpPr>
          <p:spPr>
            <a:xfrm>
              <a:off x="313503"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6" name="Google Shape;16076;p27"/>
            <p:cNvSpPr/>
            <p:nvPr/>
          </p:nvSpPr>
          <p:spPr>
            <a:xfrm>
              <a:off x="433011"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7" name="Google Shape;16077;p27"/>
            <p:cNvSpPr/>
            <p:nvPr/>
          </p:nvSpPr>
          <p:spPr>
            <a:xfrm>
              <a:off x="552519"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8" name="Google Shape;16078;p27"/>
            <p:cNvSpPr/>
            <p:nvPr/>
          </p:nvSpPr>
          <p:spPr>
            <a:xfrm>
              <a:off x="672027"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9" name="Google Shape;16079;p27"/>
            <p:cNvSpPr/>
            <p:nvPr/>
          </p:nvSpPr>
          <p:spPr>
            <a:xfrm>
              <a:off x="791536"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0" name="Google Shape;16080;p27"/>
            <p:cNvSpPr/>
            <p:nvPr/>
          </p:nvSpPr>
          <p:spPr>
            <a:xfrm>
              <a:off x="911044"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1" name="Google Shape;16081;p27"/>
            <p:cNvSpPr/>
            <p:nvPr/>
          </p:nvSpPr>
          <p:spPr>
            <a:xfrm>
              <a:off x="1030552"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2" name="Google Shape;16082;p27"/>
            <p:cNvSpPr/>
            <p:nvPr/>
          </p:nvSpPr>
          <p:spPr>
            <a:xfrm>
              <a:off x="8201254"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3" name="Google Shape;16083;p27"/>
            <p:cNvSpPr/>
            <p:nvPr/>
          </p:nvSpPr>
          <p:spPr>
            <a:xfrm>
              <a:off x="8320767"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4" name="Google Shape;16084;p27"/>
            <p:cNvSpPr/>
            <p:nvPr/>
          </p:nvSpPr>
          <p:spPr>
            <a:xfrm>
              <a:off x="8440281"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5" name="Google Shape;16085;p27"/>
            <p:cNvSpPr/>
            <p:nvPr/>
          </p:nvSpPr>
          <p:spPr>
            <a:xfrm>
              <a:off x="8559794"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6" name="Google Shape;16086;p27"/>
            <p:cNvSpPr/>
            <p:nvPr/>
          </p:nvSpPr>
          <p:spPr>
            <a:xfrm>
              <a:off x="8679308"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7" name="Google Shape;16087;p27"/>
            <p:cNvSpPr/>
            <p:nvPr/>
          </p:nvSpPr>
          <p:spPr>
            <a:xfrm>
              <a:off x="8798821" y="160107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8" name="Google Shape;16088;p27"/>
            <p:cNvSpPr/>
            <p:nvPr/>
          </p:nvSpPr>
          <p:spPr>
            <a:xfrm>
              <a:off x="313503"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9" name="Google Shape;16089;p27"/>
            <p:cNvSpPr/>
            <p:nvPr/>
          </p:nvSpPr>
          <p:spPr>
            <a:xfrm>
              <a:off x="433011"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0" name="Google Shape;16090;p27"/>
            <p:cNvSpPr/>
            <p:nvPr/>
          </p:nvSpPr>
          <p:spPr>
            <a:xfrm>
              <a:off x="552519"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1" name="Google Shape;16091;p27"/>
            <p:cNvSpPr/>
            <p:nvPr/>
          </p:nvSpPr>
          <p:spPr>
            <a:xfrm>
              <a:off x="672027"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2" name="Google Shape;16092;p27"/>
            <p:cNvSpPr/>
            <p:nvPr/>
          </p:nvSpPr>
          <p:spPr>
            <a:xfrm>
              <a:off x="791536"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3" name="Google Shape;16093;p27"/>
            <p:cNvSpPr/>
            <p:nvPr/>
          </p:nvSpPr>
          <p:spPr>
            <a:xfrm>
              <a:off x="911044"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4" name="Google Shape;16094;p27"/>
            <p:cNvSpPr/>
            <p:nvPr/>
          </p:nvSpPr>
          <p:spPr>
            <a:xfrm>
              <a:off x="1030552"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5" name="Google Shape;16095;p27"/>
            <p:cNvSpPr/>
            <p:nvPr/>
          </p:nvSpPr>
          <p:spPr>
            <a:xfrm>
              <a:off x="8201254"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6" name="Google Shape;16096;p27"/>
            <p:cNvSpPr/>
            <p:nvPr/>
          </p:nvSpPr>
          <p:spPr>
            <a:xfrm>
              <a:off x="8320767"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7" name="Google Shape;16097;p27"/>
            <p:cNvSpPr/>
            <p:nvPr/>
          </p:nvSpPr>
          <p:spPr>
            <a:xfrm>
              <a:off x="8440281"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8" name="Google Shape;16098;p27"/>
            <p:cNvSpPr/>
            <p:nvPr/>
          </p:nvSpPr>
          <p:spPr>
            <a:xfrm>
              <a:off x="8559794"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9" name="Google Shape;16099;p27"/>
            <p:cNvSpPr/>
            <p:nvPr/>
          </p:nvSpPr>
          <p:spPr>
            <a:xfrm>
              <a:off x="8679308"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0" name="Google Shape;16100;p27"/>
            <p:cNvSpPr/>
            <p:nvPr/>
          </p:nvSpPr>
          <p:spPr>
            <a:xfrm>
              <a:off x="8798821" y="170717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1" name="Google Shape;16101;p27"/>
            <p:cNvSpPr/>
            <p:nvPr/>
          </p:nvSpPr>
          <p:spPr>
            <a:xfrm>
              <a:off x="313503"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2" name="Google Shape;16102;p27"/>
            <p:cNvSpPr/>
            <p:nvPr/>
          </p:nvSpPr>
          <p:spPr>
            <a:xfrm>
              <a:off x="433011"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3" name="Google Shape;16103;p27"/>
            <p:cNvSpPr/>
            <p:nvPr/>
          </p:nvSpPr>
          <p:spPr>
            <a:xfrm>
              <a:off x="552519"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4" name="Google Shape;16104;p27"/>
            <p:cNvSpPr/>
            <p:nvPr/>
          </p:nvSpPr>
          <p:spPr>
            <a:xfrm>
              <a:off x="672027"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5" name="Google Shape;16105;p27"/>
            <p:cNvSpPr/>
            <p:nvPr/>
          </p:nvSpPr>
          <p:spPr>
            <a:xfrm>
              <a:off x="791536"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6" name="Google Shape;16106;p27"/>
            <p:cNvSpPr/>
            <p:nvPr/>
          </p:nvSpPr>
          <p:spPr>
            <a:xfrm>
              <a:off x="911044"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7" name="Google Shape;16107;p27"/>
            <p:cNvSpPr/>
            <p:nvPr/>
          </p:nvSpPr>
          <p:spPr>
            <a:xfrm>
              <a:off x="1030552"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8" name="Google Shape;16108;p27"/>
            <p:cNvSpPr/>
            <p:nvPr/>
          </p:nvSpPr>
          <p:spPr>
            <a:xfrm>
              <a:off x="8201254"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9" name="Google Shape;16109;p27"/>
            <p:cNvSpPr/>
            <p:nvPr/>
          </p:nvSpPr>
          <p:spPr>
            <a:xfrm>
              <a:off x="8320767"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0" name="Google Shape;16110;p27"/>
            <p:cNvSpPr/>
            <p:nvPr/>
          </p:nvSpPr>
          <p:spPr>
            <a:xfrm>
              <a:off x="8440281"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1" name="Google Shape;16111;p27"/>
            <p:cNvSpPr/>
            <p:nvPr/>
          </p:nvSpPr>
          <p:spPr>
            <a:xfrm>
              <a:off x="8559794"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2" name="Google Shape;16112;p27"/>
            <p:cNvSpPr/>
            <p:nvPr/>
          </p:nvSpPr>
          <p:spPr>
            <a:xfrm>
              <a:off x="8679308"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3" name="Google Shape;16113;p27"/>
            <p:cNvSpPr/>
            <p:nvPr/>
          </p:nvSpPr>
          <p:spPr>
            <a:xfrm>
              <a:off x="8798821" y="181328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4" name="Google Shape;16114;p27"/>
            <p:cNvSpPr/>
            <p:nvPr/>
          </p:nvSpPr>
          <p:spPr>
            <a:xfrm>
              <a:off x="313503"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5" name="Google Shape;16115;p27"/>
            <p:cNvSpPr/>
            <p:nvPr/>
          </p:nvSpPr>
          <p:spPr>
            <a:xfrm>
              <a:off x="433011"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6" name="Google Shape;16116;p27"/>
            <p:cNvSpPr/>
            <p:nvPr/>
          </p:nvSpPr>
          <p:spPr>
            <a:xfrm>
              <a:off x="552519"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7" name="Google Shape;16117;p27"/>
            <p:cNvSpPr/>
            <p:nvPr/>
          </p:nvSpPr>
          <p:spPr>
            <a:xfrm>
              <a:off x="672027"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8" name="Google Shape;16118;p27"/>
            <p:cNvSpPr/>
            <p:nvPr/>
          </p:nvSpPr>
          <p:spPr>
            <a:xfrm>
              <a:off x="791536"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9" name="Google Shape;16119;p27"/>
            <p:cNvSpPr/>
            <p:nvPr/>
          </p:nvSpPr>
          <p:spPr>
            <a:xfrm>
              <a:off x="911044"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0" name="Google Shape;16120;p27"/>
            <p:cNvSpPr/>
            <p:nvPr/>
          </p:nvSpPr>
          <p:spPr>
            <a:xfrm>
              <a:off x="1030552"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1" name="Google Shape;16121;p27"/>
            <p:cNvSpPr/>
            <p:nvPr/>
          </p:nvSpPr>
          <p:spPr>
            <a:xfrm>
              <a:off x="8201254"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2" name="Google Shape;16122;p27"/>
            <p:cNvSpPr/>
            <p:nvPr/>
          </p:nvSpPr>
          <p:spPr>
            <a:xfrm>
              <a:off x="8320767"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3" name="Google Shape;16123;p27"/>
            <p:cNvSpPr/>
            <p:nvPr/>
          </p:nvSpPr>
          <p:spPr>
            <a:xfrm>
              <a:off x="8440281"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4" name="Google Shape;16124;p27"/>
            <p:cNvSpPr/>
            <p:nvPr/>
          </p:nvSpPr>
          <p:spPr>
            <a:xfrm>
              <a:off x="8559794"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5" name="Google Shape;16125;p27"/>
            <p:cNvSpPr/>
            <p:nvPr/>
          </p:nvSpPr>
          <p:spPr>
            <a:xfrm>
              <a:off x="8679308"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6" name="Google Shape;16126;p27"/>
            <p:cNvSpPr/>
            <p:nvPr/>
          </p:nvSpPr>
          <p:spPr>
            <a:xfrm>
              <a:off x="8798821" y="191939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7" name="Google Shape;16127;p27"/>
            <p:cNvSpPr/>
            <p:nvPr/>
          </p:nvSpPr>
          <p:spPr>
            <a:xfrm>
              <a:off x="313503"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8" name="Google Shape;16128;p27"/>
            <p:cNvSpPr/>
            <p:nvPr/>
          </p:nvSpPr>
          <p:spPr>
            <a:xfrm>
              <a:off x="433011"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9" name="Google Shape;16129;p27"/>
            <p:cNvSpPr/>
            <p:nvPr/>
          </p:nvSpPr>
          <p:spPr>
            <a:xfrm>
              <a:off x="552519"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0" name="Google Shape;16130;p27"/>
            <p:cNvSpPr/>
            <p:nvPr/>
          </p:nvSpPr>
          <p:spPr>
            <a:xfrm>
              <a:off x="672027"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27"/>
            <p:cNvSpPr/>
            <p:nvPr/>
          </p:nvSpPr>
          <p:spPr>
            <a:xfrm>
              <a:off x="791536"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27"/>
            <p:cNvSpPr/>
            <p:nvPr/>
          </p:nvSpPr>
          <p:spPr>
            <a:xfrm>
              <a:off x="911044"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27"/>
            <p:cNvSpPr/>
            <p:nvPr/>
          </p:nvSpPr>
          <p:spPr>
            <a:xfrm>
              <a:off x="1030552"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27"/>
            <p:cNvSpPr/>
            <p:nvPr/>
          </p:nvSpPr>
          <p:spPr>
            <a:xfrm>
              <a:off x="8201254"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27"/>
            <p:cNvSpPr/>
            <p:nvPr/>
          </p:nvSpPr>
          <p:spPr>
            <a:xfrm>
              <a:off x="8320767"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27"/>
            <p:cNvSpPr/>
            <p:nvPr/>
          </p:nvSpPr>
          <p:spPr>
            <a:xfrm>
              <a:off x="8440281"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27"/>
            <p:cNvSpPr/>
            <p:nvPr/>
          </p:nvSpPr>
          <p:spPr>
            <a:xfrm>
              <a:off x="8559794"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27"/>
            <p:cNvSpPr/>
            <p:nvPr/>
          </p:nvSpPr>
          <p:spPr>
            <a:xfrm>
              <a:off x="8679308"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9" name="Google Shape;16139;p27"/>
            <p:cNvSpPr/>
            <p:nvPr/>
          </p:nvSpPr>
          <p:spPr>
            <a:xfrm>
              <a:off x="8798821" y="202550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0" name="Google Shape;16140;p27"/>
            <p:cNvSpPr/>
            <p:nvPr/>
          </p:nvSpPr>
          <p:spPr>
            <a:xfrm>
              <a:off x="313503"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27"/>
            <p:cNvSpPr/>
            <p:nvPr/>
          </p:nvSpPr>
          <p:spPr>
            <a:xfrm>
              <a:off x="433011"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27"/>
            <p:cNvSpPr/>
            <p:nvPr/>
          </p:nvSpPr>
          <p:spPr>
            <a:xfrm>
              <a:off x="552519"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27"/>
            <p:cNvSpPr/>
            <p:nvPr/>
          </p:nvSpPr>
          <p:spPr>
            <a:xfrm>
              <a:off x="672027"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27"/>
            <p:cNvSpPr/>
            <p:nvPr/>
          </p:nvSpPr>
          <p:spPr>
            <a:xfrm>
              <a:off x="791536"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27"/>
            <p:cNvSpPr/>
            <p:nvPr/>
          </p:nvSpPr>
          <p:spPr>
            <a:xfrm>
              <a:off x="911044"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27"/>
            <p:cNvSpPr/>
            <p:nvPr/>
          </p:nvSpPr>
          <p:spPr>
            <a:xfrm>
              <a:off x="1030552"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27"/>
            <p:cNvSpPr/>
            <p:nvPr/>
          </p:nvSpPr>
          <p:spPr>
            <a:xfrm>
              <a:off x="8201254"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27"/>
            <p:cNvSpPr/>
            <p:nvPr/>
          </p:nvSpPr>
          <p:spPr>
            <a:xfrm>
              <a:off x="8320767"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27"/>
            <p:cNvSpPr/>
            <p:nvPr/>
          </p:nvSpPr>
          <p:spPr>
            <a:xfrm>
              <a:off x="8440281"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27"/>
            <p:cNvSpPr/>
            <p:nvPr/>
          </p:nvSpPr>
          <p:spPr>
            <a:xfrm>
              <a:off x="8559794"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27"/>
            <p:cNvSpPr/>
            <p:nvPr/>
          </p:nvSpPr>
          <p:spPr>
            <a:xfrm>
              <a:off x="8679308"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27"/>
            <p:cNvSpPr/>
            <p:nvPr/>
          </p:nvSpPr>
          <p:spPr>
            <a:xfrm>
              <a:off x="8798821" y="213160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27"/>
            <p:cNvSpPr/>
            <p:nvPr/>
          </p:nvSpPr>
          <p:spPr>
            <a:xfrm>
              <a:off x="313503"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27"/>
            <p:cNvSpPr/>
            <p:nvPr/>
          </p:nvSpPr>
          <p:spPr>
            <a:xfrm>
              <a:off x="433011"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27"/>
            <p:cNvSpPr/>
            <p:nvPr/>
          </p:nvSpPr>
          <p:spPr>
            <a:xfrm>
              <a:off x="552519"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27"/>
            <p:cNvSpPr/>
            <p:nvPr/>
          </p:nvSpPr>
          <p:spPr>
            <a:xfrm>
              <a:off x="672027"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27"/>
            <p:cNvSpPr/>
            <p:nvPr/>
          </p:nvSpPr>
          <p:spPr>
            <a:xfrm>
              <a:off x="791536"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27"/>
            <p:cNvSpPr/>
            <p:nvPr/>
          </p:nvSpPr>
          <p:spPr>
            <a:xfrm>
              <a:off x="911044"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27"/>
            <p:cNvSpPr/>
            <p:nvPr/>
          </p:nvSpPr>
          <p:spPr>
            <a:xfrm>
              <a:off x="1030552"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27"/>
            <p:cNvSpPr/>
            <p:nvPr/>
          </p:nvSpPr>
          <p:spPr>
            <a:xfrm>
              <a:off x="8201254"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27"/>
            <p:cNvSpPr/>
            <p:nvPr/>
          </p:nvSpPr>
          <p:spPr>
            <a:xfrm>
              <a:off x="8320767"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27"/>
            <p:cNvSpPr/>
            <p:nvPr/>
          </p:nvSpPr>
          <p:spPr>
            <a:xfrm>
              <a:off x="8440281"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27"/>
            <p:cNvSpPr/>
            <p:nvPr/>
          </p:nvSpPr>
          <p:spPr>
            <a:xfrm>
              <a:off x="8559794"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27"/>
            <p:cNvSpPr/>
            <p:nvPr/>
          </p:nvSpPr>
          <p:spPr>
            <a:xfrm>
              <a:off x="8679308"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27"/>
            <p:cNvSpPr/>
            <p:nvPr/>
          </p:nvSpPr>
          <p:spPr>
            <a:xfrm>
              <a:off x="8798821" y="223771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27"/>
            <p:cNvSpPr/>
            <p:nvPr/>
          </p:nvSpPr>
          <p:spPr>
            <a:xfrm>
              <a:off x="313503"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27"/>
            <p:cNvSpPr/>
            <p:nvPr/>
          </p:nvSpPr>
          <p:spPr>
            <a:xfrm>
              <a:off x="433011"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27"/>
            <p:cNvSpPr/>
            <p:nvPr/>
          </p:nvSpPr>
          <p:spPr>
            <a:xfrm>
              <a:off x="552519"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27"/>
            <p:cNvSpPr/>
            <p:nvPr/>
          </p:nvSpPr>
          <p:spPr>
            <a:xfrm>
              <a:off x="672027"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27"/>
            <p:cNvSpPr/>
            <p:nvPr/>
          </p:nvSpPr>
          <p:spPr>
            <a:xfrm>
              <a:off x="791536"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27"/>
            <p:cNvSpPr/>
            <p:nvPr/>
          </p:nvSpPr>
          <p:spPr>
            <a:xfrm>
              <a:off x="911044"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27"/>
            <p:cNvSpPr/>
            <p:nvPr/>
          </p:nvSpPr>
          <p:spPr>
            <a:xfrm>
              <a:off x="1030552"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27"/>
            <p:cNvSpPr/>
            <p:nvPr/>
          </p:nvSpPr>
          <p:spPr>
            <a:xfrm>
              <a:off x="8201254"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27"/>
            <p:cNvSpPr/>
            <p:nvPr/>
          </p:nvSpPr>
          <p:spPr>
            <a:xfrm>
              <a:off x="8320767"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27"/>
            <p:cNvSpPr/>
            <p:nvPr/>
          </p:nvSpPr>
          <p:spPr>
            <a:xfrm>
              <a:off x="8440281"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27"/>
            <p:cNvSpPr/>
            <p:nvPr/>
          </p:nvSpPr>
          <p:spPr>
            <a:xfrm>
              <a:off x="8559794"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27"/>
            <p:cNvSpPr/>
            <p:nvPr/>
          </p:nvSpPr>
          <p:spPr>
            <a:xfrm>
              <a:off x="8679308"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27"/>
            <p:cNvSpPr/>
            <p:nvPr/>
          </p:nvSpPr>
          <p:spPr>
            <a:xfrm>
              <a:off x="8798821" y="234382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27"/>
            <p:cNvSpPr/>
            <p:nvPr/>
          </p:nvSpPr>
          <p:spPr>
            <a:xfrm>
              <a:off x="313503"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27"/>
            <p:cNvSpPr/>
            <p:nvPr/>
          </p:nvSpPr>
          <p:spPr>
            <a:xfrm>
              <a:off x="433011"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27"/>
            <p:cNvSpPr/>
            <p:nvPr/>
          </p:nvSpPr>
          <p:spPr>
            <a:xfrm>
              <a:off x="552519"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27"/>
            <p:cNvSpPr/>
            <p:nvPr/>
          </p:nvSpPr>
          <p:spPr>
            <a:xfrm>
              <a:off x="672027"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27"/>
            <p:cNvSpPr/>
            <p:nvPr/>
          </p:nvSpPr>
          <p:spPr>
            <a:xfrm>
              <a:off x="791536"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27"/>
            <p:cNvSpPr/>
            <p:nvPr/>
          </p:nvSpPr>
          <p:spPr>
            <a:xfrm>
              <a:off x="911044"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27"/>
            <p:cNvSpPr/>
            <p:nvPr/>
          </p:nvSpPr>
          <p:spPr>
            <a:xfrm>
              <a:off x="1030552"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27"/>
            <p:cNvSpPr/>
            <p:nvPr/>
          </p:nvSpPr>
          <p:spPr>
            <a:xfrm>
              <a:off x="8201254"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27"/>
            <p:cNvSpPr/>
            <p:nvPr/>
          </p:nvSpPr>
          <p:spPr>
            <a:xfrm>
              <a:off x="8320767"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27"/>
            <p:cNvSpPr/>
            <p:nvPr/>
          </p:nvSpPr>
          <p:spPr>
            <a:xfrm>
              <a:off x="8440281"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27"/>
            <p:cNvSpPr/>
            <p:nvPr/>
          </p:nvSpPr>
          <p:spPr>
            <a:xfrm>
              <a:off x="8559794"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27"/>
            <p:cNvSpPr/>
            <p:nvPr/>
          </p:nvSpPr>
          <p:spPr>
            <a:xfrm>
              <a:off x="8679308"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27"/>
            <p:cNvSpPr/>
            <p:nvPr/>
          </p:nvSpPr>
          <p:spPr>
            <a:xfrm>
              <a:off x="8798821" y="244992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2" name="Google Shape;16192;p27"/>
            <p:cNvSpPr/>
            <p:nvPr/>
          </p:nvSpPr>
          <p:spPr>
            <a:xfrm>
              <a:off x="313503"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3" name="Google Shape;16193;p27"/>
            <p:cNvSpPr/>
            <p:nvPr/>
          </p:nvSpPr>
          <p:spPr>
            <a:xfrm>
              <a:off x="433011"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27"/>
            <p:cNvSpPr/>
            <p:nvPr/>
          </p:nvSpPr>
          <p:spPr>
            <a:xfrm>
              <a:off x="552519"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27"/>
            <p:cNvSpPr/>
            <p:nvPr/>
          </p:nvSpPr>
          <p:spPr>
            <a:xfrm>
              <a:off x="672027"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27"/>
            <p:cNvSpPr/>
            <p:nvPr/>
          </p:nvSpPr>
          <p:spPr>
            <a:xfrm>
              <a:off x="791536"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27"/>
            <p:cNvSpPr/>
            <p:nvPr/>
          </p:nvSpPr>
          <p:spPr>
            <a:xfrm>
              <a:off x="911044"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27"/>
            <p:cNvSpPr/>
            <p:nvPr/>
          </p:nvSpPr>
          <p:spPr>
            <a:xfrm>
              <a:off x="1030552"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27"/>
            <p:cNvSpPr/>
            <p:nvPr/>
          </p:nvSpPr>
          <p:spPr>
            <a:xfrm>
              <a:off x="8201254"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27"/>
            <p:cNvSpPr/>
            <p:nvPr/>
          </p:nvSpPr>
          <p:spPr>
            <a:xfrm>
              <a:off x="8320767"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27"/>
            <p:cNvSpPr/>
            <p:nvPr/>
          </p:nvSpPr>
          <p:spPr>
            <a:xfrm>
              <a:off x="8440281"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27"/>
            <p:cNvSpPr/>
            <p:nvPr/>
          </p:nvSpPr>
          <p:spPr>
            <a:xfrm>
              <a:off x="8559794"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27"/>
            <p:cNvSpPr/>
            <p:nvPr/>
          </p:nvSpPr>
          <p:spPr>
            <a:xfrm>
              <a:off x="8679308"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27"/>
            <p:cNvSpPr/>
            <p:nvPr/>
          </p:nvSpPr>
          <p:spPr>
            <a:xfrm>
              <a:off x="8798821" y="255603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27"/>
            <p:cNvSpPr/>
            <p:nvPr/>
          </p:nvSpPr>
          <p:spPr>
            <a:xfrm>
              <a:off x="313503"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27"/>
            <p:cNvSpPr/>
            <p:nvPr/>
          </p:nvSpPr>
          <p:spPr>
            <a:xfrm>
              <a:off x="433011"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27"/>
            <p:cNvSpPr/>
            <p:nvPr/>
          </p:nvSpPr>
          <p:spPr>
            <a:xfrm>
              <a:off x="552519"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27"/>
            <p:cNvSpPr/>
            <p:nvPr/>
          </p:nvSpPr>
          <p:spPr>
            <a:xfrm>
              <a:off x="672027"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27"/>
            <p:cNvSpPr/>
            <p:nvPr/>
          </p:nvSpPr>
          <p:spPr>
            <a:xfrm>
              <a:off x="791536"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27"/>
            <p:cNvSpPr/>
            <p:nvPr/>
          </p:nvSpPr>
          <p:spPr>
            <a:xfrm>
              <a:off x="911044"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27"/>
            <p:cNvSpPr/>
            <p:nvPr/>
          </p:nvSpPr>
          <p:spPr>
            <a:xfrm>
              <a:off x="1030552"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27"/>
            <p:cNvSpPr/>
            <p:nvPr/>
          </p:nvSpPr>
          <p:spPr>
            <a:xfrm>
              <a:off x="8201254"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27"/>
            <p:cNvSpPr/>
            <p:nvPr/>
          </p:nvSpPr>
          <p:spPr>
            <a:xfrm>
              <a:off x="8320767"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27"/>
            <p:cNvSpPr/>
            <p:nvPr/>
          </p:nvSpPr>
          <p:spPr>
            <a:xfrm>
              <a:off x="8440281"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27"/>
            <p:cNvSpPr/>
            <p:nvPr/>
          </p:nvSpPr>
          <p:spPr>
            <a:xfrm>
              <a:off x="8559794"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27"/>
            <p:cNvSpPr/>
            <p:nvPr/>
          </p:nvSpPr>
          <p:spPr>
            <a:xfrm>
              <a:off x="8679308"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27"/>
            <p:cNvSpPr/>
            <p:nvPr/>
          </p:nvSpPr>
          <p:spPr>
            <a:xfrm>
              <a:off x="8798821" y="266214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27"/>
            <p:cNvSpPr/>
            <p:nvPr/>
          </p:nvSpPr>
          <p:spPr>
            <a:xfrm>
              <a:off x="313503"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27"/>
            <p:cNvSpPr/>
            <p:nvPr/>
          </p:nvSpPr>
          <p:spPr>
            <a:xfrm>
              <a:off x="433011"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27"/>
            <p:cNvSpPr/>
            <p:nvPr/>
          </p:nvSpPr>
          <p:spPr>
            <a:xfrm>
              <a:off x="552519"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27"/>
            <p:cNvSpPr/>
            <p:nvPr/>
          </p:nvSpPr>
          <p:spPr>
            <a:xfrm>
              <a:off x="672027"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27"/>
            <p:cNvSpPr/>
            <p:nvPr/>
          </p:nvSpPr>
          <p:spPr>
            <a:xfrm>
              <a:off x="791536"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27"/>
            <p:cNvSpPr/>
            <p:nvPr/>
          </p:nvSpPr>
          <p:spPr>
            <a:xfrm>
              <a:off x="911044"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27"/>
            <p:cNvSpPr/>
            <p:nvPr/>
          </p:nvSpPr>
          <p:spPr>
            <a:xfrm>
              <a:off x="1030552"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27"/>
            <p:cNvSpPr/>
            <p:nvPr/>
          </p:nvSpPr>
          <p:spPr>
            <a:xfrm>
              <a:off x="8201254"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27"/>
            <p:cNvSpPr/>
            <p:nvPr/>
          </p:nvSpPr>
          <p:spPr>
            <a:xfrm>
              <a:off x="8320767"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27"/>
            <p:cNvSpPr/>
            <p:nvPr/>
          </p:nvSpPr>
          <p:spPr>
            <a:xfrm>
              <a:off x="8440281"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27"/>
            <p:cNvSpPr/>
            <p:nvPr/>
          </p:nvSpPr>
          <p:spPr>
            <a:xfrm>
              <a:off x="8559794"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27"/>
            <p:cNvSpPr/>
            <p:nvPr/>
          </p:nvSpPr>
          <p:spPr>
            <a:xfrm>
              <a:off x="8679308"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27"/>
            <p:cNvSpPr/>
            <p:nvPr/>
          </p:nvSpPr>
          <p:spPr>
            <a:xfrm>
              <a:off x="8798821" y="276824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27"/>
            <p:cNvSpPr/>
            <p:nvPr/>
          </p:nvSpPr>
          <p:spPr>
            <a:xfrm>
              <a:off x="313503"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27"/>
            <p:cNvSpPr/>
            <p:nvPr/>
          </p:nvSpPr>
          <p:spPr>
            <a:xfrm>
              <a:off x="433011"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27"/>
            <p:cNvSpPr/>
            <p:nvPr/>
          </p:nvSpPr>
          <p:spPr>
            <a:xfrm>
              <a:off x="552519"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27"/>
            <p:cNvSpPr/>
            <p:nvPr/>
          </p:nvSpPr>
          <p:spPr>
            <a:xfrm>
              <a:off x="672027"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27"/>
            <p:cNvSpPr/>
            <p:nvPr/>
          </p:nvSpPr>
          <p:spPr>
            <a:xfrm>
              <a:off x="791536"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27"/>
            <p:cNvSpPr/>
            <p:nvPr/>
          </p:nvSpPr>
          <p:spPr>
            <a:xfrm>
              <a:off x="911044"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27"/>
            <p:cNvSpPr/>
            <p:nvPr/>
          </p:nvSpPr>
          <p:spPr>
            <a:xfrm>
              <a:off x="1030552"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27"/>
            <p:cNvSpPr/>
            <p:nvPr/>
          </p:nvSpPr>
          <p:spPr>
            <a:xfrm>
              <a:off x="8201254"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27"/>
            <p:cNvSpPr/>
            <p:nvPr/>
          </p:nvSpPr>
          <p:spPr>
            <a:xfrm>
              <a:off x="8320767"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27"/>
            <p:cNvSpPr/>
            <p:nvPr/>
          </p:nvSpPr>
          <p:spPr>
            <a:xfrm>
              <a:off x="8440281"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27"/>
            <p:cNvSpPr/>
            <p:nvPr/>
          </p:nvSpPr>
          <p:spPr>
            <a:xfrm>
              <a:off x="8559794"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27"/>
            <p:cNvSpPr/>
            <p:nvPr/>
          </p:nvSpPr>
          <p:spPr>
            <a:xfrm>
              <a:off x="8679308"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27"/>
            <p:cNvSpPr/>
            <p:nvPr/>
          </p:nvSpPr>
          <p:spPr>
            <a:xfrm>
              <a:off x="8798821" y="287435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27"/>
            <p:cNvSpPr/>
            <p:nvPr/>
          </p:nvSpPr>
          <p:spPr>
            <a:xfrm>
              <a:off x="313503"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5" name="Google Shape;16245;p27"/>
            <p:cNvSpPr/>
            <p:nvPr/>
          </p:nvSpPr>
          <p:spPr>
            <a:xfrm>
              <a:off x="433011"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6" name="Google Shape;16246;p27"/>
            <p:cNvSpPr/>
            <p:nvPr/>
          </p:nvSpPr>
          <p:spPr>
            <a:xfrm>
              <a:off x="552519"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7" name="Google Shape;16247;p27"/>
            <p:cNvSpPr/>
            <p:nvPr/>
          </p:nvSpPr>
          <p:spPr>
            <a:xfrm>
              <a:off x="672027"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8" name="Google Shape;16248;p27"/>
            <p:cNvSpPr/>
            <p:nvPr/>
          </p:nvSpPr>
          <p:spPr>
            <a:xfrm>
              <a:off x="791536"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9" name="Google Shape;16249;p27"/>
            <p:cNvSpPr/>
            <p:nvPr/>
          </p:nvSpPr>
          <p:spPr>
            <a:xfrm>
              <a:off x="911044"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0" name="Google Shape;16250;p27"/>
            <p:cNvSpPr/>
            <p:nvPr/>
          </p:nvSpPr>
          <p:spPr>
            <a:xfrm>
              <a:off x="1030552"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1" name="Google Shape;16251;p27"/>
            <p:cNvSpPr/>
            <p:nvPr/>
          </p:nvSpPr>
          <p:spPr>
            <a:xfrm>
              <a:off x="8201254"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2" name="Google Shape;16252;p27"/>
            <p:cNvSpPr/>
            <p:nvPr/>
          </p:nvSpPr>
          <p:spPr>
            <a:xfrm>
              <a:off x="8320767"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3" name="Google Shape;16253;p27"/>
            <p:cNvSpPr/>
            <p:nvPr/>
          </p:nvSpPr>
          <p:spPr>
            <a:xfrm>
              <a:off x="8440281"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4" name="Google Shape;16254;p27"/>
            <p:cNvSpPr/>
            <p:nvPr/>
          </p:nvSpPr>
          <p:spPr>
            <a:xfrm>
              <a:off x="8559794"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5" name="Google Shape;16255;p27"/>
            <p:cNvSpPr/>
            <p:nvPr/>
          </p:nvSpPr>
          <p:spPr>
            <a:xfrm>
              <a:off x="8679308"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6" name="Google Shape;16256;p27"/>
            <p:cNvSpPr/>
            <p:nvPr/>
          </p:nvSpPr>
          <p:spPr>
            <a:xfrm>
              <a:off x="8798821" y="298046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7" name="Google Shape;16257;p27"/>
            <p:cNvSpPr/>
            <p:nvPr/>
          </p:nvSpPr>
          <p:spPr>
            <a:xfrm>
              <a:off x="313503"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8" name="Google Shape;16258;p27"/>
            <p:cNvSpPr/>
            <p:nvPr/>
          </p:nvSpPr>
          <p:spPr>
            <a:xfrm>
              <a:off x="433011"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9" name="Google Shape;16259;p27"/>
            <p:cNvSpPr/>
            <p:nvPr/>
          </p:nvSpPr>
          <p:spPr>
            <a:xfrm>
              <a:off x="552519"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0" name="Google Shape;16260;p27"/>
            <p:cNvSpPr/>
            <p:nvPr/>
          </p:nvSpPr>
          <p:spPr>
            <a:xfrm>
              <a:off x="672027"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1" name="Google Shape;16261;p27"/>
            <p:cNvSpPr/>
            <p:nvPr/>
          </p:nvSpPr>
          <p:spPr>
            <a:xfrm>
              <a:off x="791536"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2" name="Google Shape;16262;p27"/>
            <p:cNvSpPr/>
            <p:nvPr/>
          </p:nvSpPr>
          <p:spPr>
            <a:xfrm>
              <a:off x="911044"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3" name="Google Shape;16263;p27"/>
            <p:cNvSpPr/>
            <p:nvPr/>
          </p:nvSpPr>
          <p:spPr>
            <a:xfrm>
              <a:off x="1030552"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4" name="Google Shape;16264;p27"/>
            <p:cNvSpPr/>
            <p:nvPr/>
          </p:nvSpPr>
          <p:spPr>
            <a:xfrm>
              <a:off x="8201254"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5" name="Google Shape;16265;p27"/>
            <p:cNvSpPr/>
            <p:nvPr/>
          </p:nvSpPr>
          <p:spPr>
            <a:xfrm>
              <a:off x="8320767"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6" name="Google Shape;16266;p27"/>
            <p:cNvSpPr/>
            <p:nvPr/>
          </p:nvSpPr>
          <p:spPr>
            <a:xfrm>
              <a:off x="8440281"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7" name="Google Shape;16267;p27"/>
            <p:cNvSpPr/>
            <p:nvPr/>
          </p:nvSpPr>
          <p:spPr>
            <a:xfrm>
              <a:off x="8559794"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8" name="Google Shape;16268;p27"/>
            <p:cNvSpPr/>
            <p:nvPr/>
          </p:nvSpPr>
          <p:spPr>
            <a:xfrm>
              <a:off x="8679308"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9" name="Google Shape;16269;p27"/>
            <p:cNvSpPr/>
            <p:nvPr/>
          </p:nvSpPr>
          <p:spPr>
            <a:xfrm>
              <a:off x="8798821" y="308657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0" name="Google Shape;16270;p27"/>
            <p:cNvSpPr/>
            <p:nvPr/>
          </p:nvSpPr>
          <p:spPr>
            <a:xfrm>
              <a:off x="313503"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1" name="Google Shape;16271;p27"/>
            <p:cNvSpPr/>
            <p:nvPr/>
          </p:nvSpPr>
          <p:spPr>
            <a:xfrm>
              <a:off x="433011"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2" name="Google Shape;16272;p27"/>
            <p:cNvSpPr/>
            <p:nvPr/>
          </p:nvSpPr>
          <p:spPr>
            <a:xfrm>
              <a:off x="552519"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3" name="Google Shape;16273;p27"/>
            <p:cNvSpPr/>
            <p:nvPr/>
          </p:nvSpPr>
          <p:spPr>
            <a:xfrm>
              <a:off x="672027"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4" name="Google Shape;16274;p27"/>
            <p:cNvSpPr/>
            <p:nvPr/>
          </p:nvSpPr>
          <p:spPr>
            <a:xfrm>
              <a:off x="791536"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5" name="Google Shape;16275;p27"/>
            <p:cNvSpPr/>
            <p:nvPr/>
          </p:nvSpPr>
          <p:spPr>
            <a:xfrm>
              <a:off x="911044"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6" name="Google Shape;16276;p27"/>
            <p:cNvSpPr/>
            <p:nvPr/>
          </p:nvSpPr>
          <p:spPr>
            <a:xfrm>
              <a:off x="1030552"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7" name="Google Shape;16277;p27"/>
            <p:cNvSpPr/>
            <p:nvPr/>
          </p:nvSpPr>
          <p:spPr>
            <a:xfrm>
              <a:off x="8201254"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8" name="Google Shape;16278;p27"/>
            <p:cNvSpPr/>
            <p:nvPr/>
          </p:nvSpPr>
          <p:spPr>
            <a:xfrm>
              <a:off x="8320767"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9" name="Google Shape;16279;p27"/>
            <p:cNvSpPr/>
            <p:nvPr/>
          </p:nvSpPr>
          <p:spPr>
            <a:xfrm>
              <a:off x="8440281"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0" name="Google Shape;16280;p27"/>
            <p:cNvSpPr/>
            <p:nvPr/>
          </p:nvSpPr>
          <p:spPr>
            <a:xfrm>
              <a:off x="8559794"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1" name="Google Shape;16281;p27"/>
            <p:cNvSpPr/>
            <p:nvPr/>
          </p:nvSpPr>
          <p:spPr>
            <a:xfrm>
              <a:off x="8679308"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2" name="Google Shape;16282;p27"/>
            <p:cNvSpPr/>
            <p:nvPr/>
          </p:nvSpPr>
          <p:spPr>
            <a:xfrm>
              <a:off x="8798821" y="319267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3" name="Google Shape;16283;p27"/>
            <p:cNvSpPr/>
            <p:nvPr/>
          </p:nvSpPr>
          <p:spPr>
            <a:xfrm>
              <a:off x="313503"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4" name="Google Shape;16284;p27"/>
            <p:cNvSpPr/>
            <p:nvPr/>
          </p:nvSpPr>
          <p:spPr>
            <a:xfrm>
              <a:off x="433011"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5" name="Google Shape;16285;p27"/>
            <p:cNvSpPr/>
            <p:nvPr/>
          </p:nvSpPr>
          <p:spPr>
            <a:xfrm>
              <a:off x="552519"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6" name="Google Shape;16286;p27"/>
            <p:cNvSpPr/>
            <p:nvPr/>
          </p:nvSpPr>
          <p:spPr>
            <a:xfrm>
              <a:off x="672027"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7" name="Google Shape;16287;p27"/>
            <p:cNvSpPr/>
            <p:nvPr/>
          </p:nvSpPr>
          <p:spPr>
            <a:xfrm>
              <a:off x="791536"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8" name="Google Shape;16288;p27"/>
            <p:cNvSpPr/>
            <p:nvPr/>
          </p:nvSpPr>
          <p:spPr>
            <a:xfrm>
              <a:off x="911044"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9" name="Google Shape;16289;p27"/>
            <p:cNvSpPr/>
            <p:nvPr/>
          </p:nvSpPr>
          <p:spPr>
            <a:xfrm>
              <a:off x="1030552"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0" name="Google Shape;16290;p27"/>
            <p:cNvSpPr/>
            <p:nvPr/>
          </p:nvSpPr>
          <p:spPr>
            <a:xfrm>
              <a:off x="8201254"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1" name="Google Shape;16291;p27"/>
            <p:cNvSpPr/>
            <p:nvPr/>
          </p:nvSpPr>
          <p:spPr>
            <a:xfrm>
              <a:off x="8320767"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2" name="Google Shape;16292;p27"/>
            <p:cNvSpPr/>
            <p:nvPr/>
          </p:nvSpPr>
          <p:spPr>
            <a:xfrm>
              <a:off x="8440281"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3" name="Google Shape;16293;p27"/>
            <p:cNvSpPr/>
            <p:nvPr/>
          </p:nvSpPr>
          <p:spPr>
            <a:xfrm>
              <a:off x="8559794"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4" name="Google Shape;16294;p27"/>
            <p:cNvSpPr/>
            <p:nvPr/>
          </p:nvSpPr>
          <p:spPr>
            <a:xfrm>
              <a:off x="8679308"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5" name="Google Shape;16295;p27"/>
            <p:cNvSpPr/>
            <p:nvPr/>
          </p:nvSpPr>
          <p:spPr>
            <a:xfrm>
              <a:off x="8798821" y="329878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6" name="Google Shape;16296;p27"/>
            <p:cNvSpPr/>
            <p:nvPr/>
          </p:nvSpPr>
          <p:spPr>
            <a:xfrm>
              <a:off x="313503"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7" name="Google Shape;16297;p27"/>
            <p:cNvSpPr/>
            <p:nvPr/>
          </p:nvSpPr>
          <p:spPr>
            <a:xfrm>
              <a:off x="433011"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8" name="Google Shape;16298;p27"/>
            <p:cNvSpPr/>
            <p:nvPr/>
          </p:nvSpPr>
          <p:spPr>
            <a:xfrm>
              <a:off x="552519"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9" name="Google Shape;16299;p27"/>
            <p:cNvSpPr/>
            <p:nvPr/>
          </p:nvSpPr>
          <p:spPr>
            <a:xfrm>
              <a:off x="672027"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0" name="Google Shape;16300;p27"/>
            <p:cNvSpPr/>
            <p:nvPr/>
          </p:nvSpPr>
          <p:spPr>
            <a:xfrm>
              <a:off x="791536"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1" name="Google Shape;16301;p27"/>
            <p:cNvSpPr/>
            <p:nvPr/>
          </p:nvSpPr>
          <p:spPr>
            <a:xfrm>
              <a:off x="911044"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2" name="Google Shape;16302;p27"/>
            <p:cNvSpPr/>
            <p:nvPr/>
          </p:nvSpPr>
          <p:spPr>
            <a:xfrm>
              <a:off x="1030552"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3" name="Google Shape;16303;p27"/>
            <p:cNvSpPr/>
            <p:nvPr/>
          </p:nvSpPr>
          <p:spPr>
            <a:xfrm>
              <a:off x="8201254"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4" name="Google Shape;16304;p27"/>
            <p:cNvSpPr/>
            <p:nvPr/>
          </p:nvSpPr>
          <p:spPr>
            <a:xfrm>
              <a:off x="8320767"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5" name="Google Shape;16305;p27"/>
            <p:cNvSpPr/>
            <p:nvPr/>
          </p:nvSpPr>
          <p:spPr>
            <a:xfrm>
              <a:off x="8440281"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6" name="Google Shape;16306;p27"/>
            <p:cNvSpPr/>
            <p:nvPr/>
          </p:nvSpPr>
          <p:spPr>
            <a:xfrm>
              <a:off x="8559794"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7" name="Google Shape;16307;p27"/>
            <p:cNvSpPr/>
            <p:nvPr/>
          </p:nvSpPr>
          <p:spPr>
            <a:xfrm>
              <a:off x="8679308"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8" name="Google Shape;16308;p27"/>
            <p:cNvSpPr/>
            <p:nvPr/>
          </p:nvSpPr>
          <p:spPr>
            <a:xfrm>
              <a:off x="8798821" y="340489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9" name="Google Shape;16309;p27"/>
            <p:cNvSpPr/>
            <p:nvPr/>
          </p:nvSpPr>
          <p:spPr>
            <a:xfrm>
              <a:off x="313503"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0" name="Google Shape;16310;p27"/>
            <p:cNvSpPr/>
            <p:nvPr/>
          </p:nvSpPr>
          <p:spPr>
            <a:xfrm>
              <a:off x="433011"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1" name="Google Shape;16311;p27"/>
            <p:cNvSpPr/>
            <p:nvPr/>
          </p:nvSpPr>
          <p:spPr>
            <a:xfrm>
              <a:off x="552519"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2" name="Google Shape;16312;p27"/>
            <p:cNvSpPr/>
            <p:nvPr/>
          </p:nvSpPr>
          <p:spPr>
            <a:xfrm>
              <a:off x="672027"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3" name="Google Shape;16313;p27"/>
            <p:cNvSpPr/>
            <p:nvPr/>
          </p:nvSpPr>
          <p:spPr>
            <a:xfrm>
              <a:off x="791536"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4" name="Google Shape;16314;p27"/>
            <p:cNvSpPr/>
            <p:nvPr/>
          </p:nvSpPr>
          <p:spPr>
            <a:xfrm>
              <a:off x="911044"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5" name="Google Shape;16315;p27"/>
            <p:cNvSpPr/>
            <p:nvPr/>
          </p:nvSpPr>
          <p:spPr>
            <a:xfrm>
              <a:off x="1030552"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6" name="Google Shape;16316;p27"/>
            <p:cNvSpPr/>
            <p:nvPr/>
          </p:nvSpPr>
          <p:spPr>
            <a:xfrm>
              <a:off x="8201254"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7" name="Google Shape;16317;p27"/>
            <p:cNvSpPr/>
            <p:nvPr/>
          </p:nvSpPr>
          <p:spPr>
            <a:xfrm>
              <a:off x="8320767"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8" name="Google Shape;16318;p27"/>
            <p:cNvSpPr/>
            <p:nvPr/>
          </p:nvSpPr>
          <p:spPr>
            <a:xfrm>
              <a:off x="8440281"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9" name="Google Shape;16319;p27"/>
            <p:cNvSpPr/>
            <p:nvPr/>
          </p:nvSpPr>
          <p:spPr>
            <a:xfrm>
              <a:off x="8559794"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0" name="Google Shape;16320;p27"/>
            <p:cNvSpPr/>
            <p:nvPr/>
          </p:nvSpPr>
          <p:spPr>
            <a:xfrm>
              <a:off x="8679308"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1" name="Google Shape;16321;p27"/>
            <p:cNvSpPr/>
            <p:nvPr/>
          </p:nvSpPr>
          <p:spPr>
            <a:xfrm>
              <a:off x="8798821" y="351099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2" name="Google Shape;16322;p27"/>
            <p:cNvSpPr/>
            <p:nvPr/>
          </p:nvSpPr>
          <p:spPr>
            <a:xfrm>
              <a:off x="313503"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3" name="Google Shape;16323;p27"/>
            <p:cNvSpPr/>
            <p:nvPr/>
          </p:nvSpPr>
          <p:spPr>
            <a:xfrm>
              <a:off x="433011"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4" name="Google Shape;16324;p27"/>
            <p:cNvSpPr/>
            <p:nvPr/>
          </p:nvSpPr>
          <p:spPr>
            <a:xfrm>
              <a:off x="552519"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5" name="Google Shape;16325;p27"/>
            <p:cNvSpPr/>
            <p:nvPr/>
          </p:nvSpPr>
          <p:spPr>
            <a:xfrm>
              <a:off x="672027"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6" name="Google Shape;16326;p27"/>
            <p:cNvSpPr/>
            <p:nvPr/>
          </p:nvSpPr>
          <p:spPr>
            <a:xfrm>
              <a:off x="791536"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7" name="Google Shape;16327;p27"/>
            <p:cNvSpPr/>
            <p:nvPr/>
          </p:nvSpPr>
          <p:spPr>
            <a:xfrm>
              <a:off x="911044"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8" name="Google Shape;16328;p27"/>
            <p:cNvSpPr/>
            <p:nvPr/>
          </p:nvSpPr>
          <p:spPr>
            <a:xfrm>
              <a:off x="1030552"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9" name="Google Shape;16329;p27"/>
            <p:cNvSpPr/>
            <p:nvPr/>
          </p:nvSpPr>
          <p:spPr>
            <a:xfrm>
              <a:off x="8201254"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0" name="Google Shape;16330;p27"/>
            <p:cNvSpPr/>
            <p:nvPr/>
          </p:nvSpPr>
          <p:spPr>
            <a:xfrm>
              <a:off x="8320767"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1" name="Google Shape;16331;p27"/>
            <p:cNvSpPr/>
            <p:nvPr/>
          </p:nvSpPr>
          <p:spPr>
            <a:xfrm>
              <a:off x="8440281"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2" name="Google Shape;16332;p27"/>
            <p:cNvSpPr/>
            <p:nvPr/>
          </p:nvSpPr>
          <p:spPr>
            <a:xfrm>
              <a:off x="8559794"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3" name="Google Shape;16333;p27"/>
            <p:cNvSpPr/>
            <p:nvPr/>
          </p:nvSpPr>
          <p:spPr>
            <a:xfrm>
              <a:off x="8679308"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4" name="Google Shape;16334;p27"/>
            <p:cNvSpPr/>
            <p:nvPr/>
          </p:nvSpPr>
          <p:spPr>
            <a:xfrm>
              <a:off x="8798821" y="361710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5" name="Google Shape;16335;p27"/>
            <p:cNvSpPr/>
            <p:nvPr/>
          </p:nvSpPr>
          <p:spPr>
            <a:xfrm>
              <a:off x="313503"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6" name="Google Shape;16336;p27"/>
            <p:cNvSpPr/>
            <p:nvPr/>
          </p:nvSpPr>
          <p:spPr>
            <a:xfrm>
              <a:off x="433011"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7" name="Google Shape;16337;p27"/>
            <p:cNvSpPr/>
            <p:nvPr/>
          </p:nvSpPr>
          <p:spPr>
            <a:xfrm>
              <a:off x="552519"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8" name="Google Shape;16338;p27"/>
            <p:cNvSpPr/>
            <p:nvPr/>
          </p:nvSpPr>
          <p:spPr>
            <a:xfrm>
              <a:off x="672027"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9" name="Google Shape;16339;p27"/>
            <p:cNvSpPr/>
            <p:nvPr/>
          </p:nvSpPr>
          <p:spPr>
            <a:xfrm>
              <a:off x="791536"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0" name="Google Shape;16340;p27"/>
            <p:cNvSpPr/>
            <p:nvPr/>
          </p:nvSpPr>
          <p:spPr>
            <a:xfrm>
              <a:off x="911044"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1" name="Google Shape;16341;p27"/>
            <p:cNvSpPr/>
            <p:nvPr/>
          </p:nvSpPr>
          <p:spPr>
            <a:xfrm>
              <a:off x="1030552"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2" name="Google Shape;16342;p27"/>
            <p:cNvSpPr/>
            <p:nvPr/>
          </p:nvSpPr>
          <p:spPr>
            <a:xfrm>
              <a:off x="8201254"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3" name="Google Shape;16343;p27"/>
            <p:cNvSpPr/>
            <p:nvPr/>
          </p:nvSpPr>
          <p:spPr>
            <a:xfrm>
              <a:off x="8320767"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4" name="Google Shape;16344;p27"/>
            <p:cNvSpPr/>
            <p:nvPr/>
          </p:nvSpPr>
          <p:spPr>
            <a:xfrm>
              <a:off x="8440281"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5" name="Google Shape;16345;p27"/>
            <p:cNvSpPr/>
            <p:nvPr/>
          </p:nvSpPr>
          <p:spPr>
            <a:xfrm>
              <a:off x="8559794"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6" name="Google Shape;16346;p27"/>
            <p:cNvSpPr/>
            <p:nvPr/>
          </p:nvSpPr>
          <p:spPr>
            <a:xfrm>
              <a:off x="8679308"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7" name="Google Shape;16347;p27"/>
            <p:cNvSpPr/>
            <p:nvPr/>
          </p:nvSpPr>
          <p:spPr>
            <a:xfrm>
              <a:off x="8798821" y="372321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8" name="Google Shape;16348;p27"/>
            <p:cNvSpPr/>
            <p:nvPr/>
          </p:nvSpPr>
          <p:spPr>
            <a:xfrm>
              <a:off x="313503"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9" name="Google Shape;16349;p27"/>
            <p:cNvSpPr/>
            <p:nvPr/>
          </p:nvSpPr>
          <p:spPr>
            <a:xfrm>
              <a:off x="433011"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0" name="Google Shape;16350;p27"/>
            <p:cNvSpPr/>
            <p:nvPr/>
          </p:nvSpPr>
          <p:spPr>
            <a:xfrm>
              <a:off x="552519"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1" name="Google Shape;16351;p27"/>
            <p:cNvSpPr/>
            <p:nvPr/>
          </p:nvSpPr>
          <p:spPr>
            <a:xfrm>
              <a:off x="672027"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2" name="Google Shape;16352;p27"/>
            <p:cNvSpPr/>
            <p:nvPr/>
          </p:nvSpPr>
          <p:spPr>
            <a:xfrm>
              <a:off x="791536"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3" name="Google Shape;16353;p27"/>
            <p:cNvSpPr/>
            <p:nvPr/>
          </p:nvSpPr>
          <p:spPr>
            <a:xfrm>
              <a:off x="911044"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4" name="Google Shape;16354;p27"/>
            <p:cNvSpPr/>
            <p:nvPr/>
          </p:nvSpPr>
          <p:spPr>
            <a:xfrm>
              <a:off x="1030552"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5" name="Google Shape;16355;p27"/>
            <p:cNvSpPr/>
            <p:nvPr/>
          </p:nvSpPr>
          <p:spPr>
            <a:xfrm>
              <a:off x="8201254"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6" name="Google Shape;16356;p27"/>
            <p:cNvSpPr/>
            <p:nvPr/>
          </p:nvSpPr>
          <p:spPr>
            <a:xfrm>
              <a:off x="8320767"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7" name="Google Shape;16357;p27"/>
            <p:cNvSpPr/>
            <p:nvPr/>
          </p:nvSpPr>
          <p:spPr>
            <a:xfrm>
              <a:off x="8440281"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8" name="Google Shape;16358;p27"/>
            <p:cNvSpPr/>
            <p:nvPr/>
          </p:nvSpPr>
          <p:spPr>
            <a:xfrm>
              <a:off x="8559794"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9" name="Google Shape;16359;p27"/>
            <p:cNvSpPr/>
            <p:nvPr/>
          </p:nvSpPr>
          <p:spPr>
            <a:xfrm>
              <a:off x="8679308"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0" name="Google Shape;16360;p27"/>
            <p:cNvSpPr/>
            <p:nvPr/>
          </p:nvSpPr>
          <p:spPr>
            <a:xfrm>
              <a:off x="8798821" y="382931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1" name="Google Shape;16361;p27"/>
            <p:cNvSpPr/>
            <p:nvPr/>
          </p:nvSpPr>
          <p:spPr>
            <a:xfrm>
              <a:off x="313503"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2" name="Google Shape;16362;p27"/>
            <p:cNvSpPr/>
            <p:nvPr/>
          </p:nvSpPr>
          <p:spPr>
            <a:xfrm>
              <a:off x="433011"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3" name="Google Shape;16363;p27"/>
            <p:cNvSpPr/>
            <p:nvPr/>
          </p:nvSpPr>
          <p:spPr>
            <a:xfrm>
              <a:off x="552519"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4" name="Google Shape;16364;p27"/>
            <p:cNvSpPr/>
            <p:nvPr/>
          </p:nvSpPr>
          <p:spPr>
            <a:xfrm>
              <a:off x="672027"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5" name="Google Shape;16365;p27"/>
            <p:cNvSpPr/>
            <p:nvPr/>
          </p:nvSpPr>
          <p:spPr>
            <a:xfrm>
              <a:off x="791536"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6" name="Google Shape;16366;p27"/>
            <p:cNvSpPr/>
            <p:nvPr/>
          </p:nvSpPr>
          <p:spPr>
            <a:xfrm>
              <a:off x="911044"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7" name="Google Shape;16367;p27"/>
            <p:cNvSpPr/>
            <p:nvPr/>
          </p:nvSpPr>
          <p:spPr>
            <a:xfrm>
              <a:off x="1030552"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8" name="Google Shape;16368;p27"/>
            <p:cNvSpPr/>
            <p:nvPr/>
          </p:nvSpPr>
          <p:spPr>
            <a:xfrm>
              <a:off x="8201254"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9" name="Google Shape;16369;p27"/>
            <p:cNvSpPr/>
            <p:nvPr/>
          </p:nvSpPr>
          <p:spPr>
            <a:xfrm>
              <a:off x="8320767"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0" name="Google Shape;16370;p27"/>
            <p:cNvSpPr/>
            <p:nvPr/>
          </p:nvSpPr>
          <p:spPr>
            <a:xfrm>
              <a:off x="8440281"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1" name="Google Shape;16371;p27"/>
            <p:cNvSpPr/>
            <p:nvPr/>
          </p:nvSpPr>
          <p:spPr>
            <a:xfrm>
              <a:off x="8559794"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2" name="Google Shape;16372;p27"/>
            <p:cNvSpPr/>
            <p:nvPr/>
          </p:nvSpPr>
          <p:spPr>
            <a:xfrm>
              <a:off x="8679308"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3" name="Google Shape;16373;p27"/>
            <p:cNvSpPr/>
            <p:nvPr/>
          </p:nvSpPr>
          <p:spPr>
            <a:xfrm>
              <a:off x="8798821" y="3935426"/>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4" name="Google Shape;16374;p27"/>
            <p:cNvSpPr/>
            <p:nvPr/>
          </p:nvSpPr>
          <p:spPr>
            <a:xfrm>
              <a:off x="313503"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5" name="Google Shape;16375;p27"/>
            <p:cNvSpPr/>
            <p:nvPr/>
          </p:nvSpPr>
          <p:spPr>
            <a:xfrm>
              <a:off x="433011"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6" name="Google Shape;16376;p27"/>
            <p:cNvSpPr/>
            <p:nvPr/>
          </p:nvSpPr>
          <p:spPr>
            <a:xfrm>
              <a:off x="552519"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7" name="Google Shape;16377;p27"/>
            <p:cNvSpPr/>
            <p:nvPr/>
          </p:nvSpPr>
          <p:spPr>
            <a:xfrm>
              <a:off x="672027"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8" name="Google Shape;16378;p27"/>
            <p:cNvSpPr/>
            <p:nvPr/>
          </p:nvSpPr>
          <p:spPr>
            <a:xfrm>
              <a:off x="791536"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9" name="Google Shape;16379;p27"/>
            <p:cNvSpPr/>
            <p:nvPr/>
          </p:nvSpPr>
          <p:spPr>
            <a:xfrm>
              <a:off x="911044"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0" name="Google Shape;16380;p27"/>
            <p:cNvSpPr/>
            <p:nvPr/>
          </p:nvSpPr>
          <p:spPr>
            <a:xfrm>
              <a:off x="1030552"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1" name="Google Shape;16381;p27"/>
            <p:cNvSpPr/>
            <p:nvPr/>
          </p:nvSpPr>
          <p:spPr>
            <a:xfrm>
              <a:off x="8201254"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2" name="Google Shape;16382;p27"/>
            <p:cNvSpPr/>
            <p:nvPr/>
          </p:nvSpPr>
          <p:spPr>
            <a:xfrm>
              <a:off x="8320767"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3" name="Google Shape;16383;p27"/>
            <p:cNvSpPr/>
            <p:nvPr/>
          </p:nvSpPr>
          <p:spPr>
            <a:xfrm>
              <a:off x="8440281"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4" name="Google Shape;16384;p27"/>
            <p:cNvSpPr/>
            <p:nvPr/>
          </p:nvSpPr>
          <p:spPr>
            <a:xfrm>
              <a:off x="8559794"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5" name="Google Shape;16385;p27"/>
            <p:cNvSpPr/>
            <p:nvPr/>
          </p:nvSpPr>
          <p:spPr>
            <a:xfrm>
              <a:off x="8679308"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6" name="Google Shape;16386;p27"/>
            <p:cNvSpPr/>
            <p:nvPr/>
          </p:nvSpPr>
          <p:spPr>
            <a:xfrm>
              <a:off x="8798821" y="4041533"/>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7" name="Google Shape;16387;p27"/>
            <p:cNvSpPr/>
            <p:nvPr/>
          </p:nvSpPr>
          <p:spPr>
            <a:xfrm>
              <a:off x="313503"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8" name="Google Shape;16388;p27"/>
            <p:cNvSpPr/>
            <p:nvPr/>
          </p:nvSpPr>
          <p:spPr>
            <a:xfrm>
              <a:off x="433011"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9" name="Google Shape;16389;p27"/>
            <p:cNvSpPr/>
            <p:nvPr/>
          </p:nvSpPr>
          <p:spPr>
            <a:xfrm>
              <a:off x="552519"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0" name="Google Shape;16390;p27"/>
            <p:cNvSpPr/>
            <p:nvPr/>
          </p:nvSpPr>
          <p:spPr>
            <a:xfrm>
              <a:off x="672027"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1" name="Google Shape;16391;p27"/>
            <p:cNvSpPr/>
            <p:nvPr/>
          </p:nvSpPr>
          <p:spPr>
            <a:xfrm>
              <a:off x="791536"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2" name="Google Shape;16392;p27"/>
            <p:cNvSpPr/>
            <p:nvPr/>
          </p:nvSpPr>
          <p:spPr>
            <a:xfrm>
              <a:off x="911044"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3" name="Google Shape;16393;p27"/>
            <p:cNvSpPr/>
            <p:nvPr/>
          </p:nvSpPr>
          <p:spPr>
            <a:xfrm>
              <a:off x="1030552"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4" name="Google Shape;16394;p27"/>
            <p:cNvSpPr/>
            <p:nvPr/>
          </p:nvSpPr>
          <p:spPr>
            <a:xfrm>
              <a:off x="8201254"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5" name="Google Shape;16395;p27"/>
            <p:cNvSpPr/>
            <p:nvPr/>
          </p:nvSpPr>
          <p:spPr>
            <a:xfrm>
              <a:off x="8320767"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6" name="Google Shape;16396;p27"/>
            <p:cNvSpPr/>
            <p:nvPr/>
          </p:nvSpPr>
          <p:spPr>
            <a:xfrm>
              <a:off x="8440281"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7" name="Google Shape;16397;p27"/>
            <p:cNvSpPr/>
            <p:nvPr/>
          </p:nvSpPr>
          <p:spPr>
            <a:xfrm>
              <a:off x="8559794"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8" name="Google Shape;16398;p27"/>
            <p:cNvSpPr/>
            <p:nvPr/>
          </p:nvSpPr>
          <p:spPr>
            <a:xfrm>
              <a:off x="8679308"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9" name="Google Shape;16399;p27"/>
            <p:cNvSpPr/>
            <p:nvPr/>
          </p:nvSpPr>
          <p:spPr>
            <a:xfrm>
              <a:off x="8798821" y="4147640"/>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0" name="Google Shape;16400;p27"/>
            <p:cNvSpPr/>
            <p:nvPr/>
          </p:nvSpPr>
          <p:spPr>
            <a:xfrm>
              <a:off x="31350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1" name="Google Shape;16401;p27"/>
            <p:cNvSpPr/>
            <p:nvPr/>
          </p:nvSpPr>
          <p:spPr>
            <a:xfrm>
              <a:off x="43301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2" name="Google Shape;16402;p27"/>
            <p:cNvSpPr/>
            <p:nvPr/>
          </p:nvSpPr>
          <p:spPr>
            <a:xfrm>
              <a:off x="55251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3" name="Google Shape;16403;p27"/>
            <p:cNvSpPr/>
            <p:nvPr/>
          </p:nvSpPr>
          <p:spPr>
            <a:xfrm>
              <a:off x="67202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4" name="Google Shape;16404;p27"/>
            <p:cNvSpPr/>
            <p:nvPr/>
          </p:nvSpPr>
          <p:spPr>
            <a:xfrm>
              <a:off x="79153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5" name="Google Shape;16405;p27"/>
            <p:cNvSpPr/>
            <p:nvPr/>
          </p:nvSpPr>
          <p:spPr>
            <a:xfrm>
              <a:off x="91104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6" name="Google Shape;16406;p27"/>
            <p:cNvSpPr/>
            <p:nvPr/>
          </p:nvSpPr>
          <p:spPr>
            <a:xfrm>
              <a:off x="103055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7" name="Google Shape;16407;p27"/>
            <p:cNvSpPr/>
            <p:nvPr/>
          </p:nvSpPr>
          <p:spPr>
            <a:xfrm>
              <a:off x="820125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8" name="Google Shape;16408;p27"/>
            <p:cNvSpPr/>
            <p:nvPr/>
          </p:nvSpPr>
          <p:spPr>
            <a:xfrm>
              <a:off x="832076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9" name="Google Shape;16409;p27"/>
            <p:cNvSpPr/>
            <p:nvPr/>
          </p:nvSpPr>
          <p:spPr>
            <a:xfrm>
              <a:off x="844028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0" name="Google Shape;16410;p27"/>
            <p:cNvSpPr/>
            <p:nvPr/>
          </p:nvSpPr>
          <p:spPr>
            <a:xfrm>
              <a:off x="855979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1" name="Google Shape;16411;p27"/>
            <p:cNvSpPr/>
            <p:nvPr/>
          </p:nvSpPr>
          <p:spPr>
            <a:xfrm>
              <a:off x="867930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2" name="Google Shape;16412;p27"/>
            <p:cNvSpPr/>
            <p:nvPr/>
          </p:nvSpPr>
          <p:spPr>
            <a:xfrm>
              <a:off x="879882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3" name="Google Shape;16413;p27"/>
            <p:cNvSpPr/>
            <p:nvPr/>
          </p:nvSpPr>
          <p:spPr>
            <a:xfrm>
              <a:off x="31350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4" name="Google Shape;16414;p27"/>
            <p:cNvSpPr/>
            <p:nvPr/>
          </p:nvSpPr>
          <p:spPr>
            <a:xfrm>
              <a:off x="43301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5" name="Google Shape;16415;p27"/>
            <p:cNvSpPr/>
            <p:nvPr/>
          </p:nvSpPr>
          <p:spPr>
            <a:xfrm>
              <a:off x="55251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6" name="Google Shape;16416;p27"/>
            <p:cNvSpPr/>
            <p:nvPr/>
          </p:nvSpPr>
          <p:spPr>
            <a:xfrm>
              <a:off x="67202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7" name="Google Shape;16417;p27"/>
            <p:cNvSpPr/>
            <p:nvPr/>
          </p:nvSpPr>
          <p:spPr>
            <a:xfrm>
              <a:off x="79153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8" name="Google Shape;16418;p27"/>
            <p:cNvSpPr/>
            <p:nvPr/>
          </p:nvSpPr>
          <p:spPr>
            <a:xfrm>
              <a:off x="91104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9" name="Google Shape;16419;p27"/>
            <p:cNvSpPr/>
            <p:nvPr/>
          </p:nvSpPr>
          <p:spPr>
            <a:xfrm>
              <a:off x="103055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0" name="Google Shape;16420;p27"/>
            <p:cNvSpPr/>
            <p:nvPr/>
          </p:nvSpPr>
          <p:spPr>
            <a:xfrm>
              <a:off x="820125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1" name="Google Shape;16421;p27"/>
            <p:cNvSpPr/>
            <p:nvPr/>
          </p:nvSpPr>
          <p:spPr>
            <a:xfrm>
              <a:off x="832076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2" name="Google Shape;16422;p27"/>
            <p:cNvSpPr/>
            <p:nvPr/>
          </p:nvSpPr>
          <p:spPr>
            <a:xfrm>
              <a:off x="844028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3" name="Google Shape;16423;p27"/>
            <p:cNvSpPr/>
            <p:nvPr/>
          </p:nvSpPr>
          <p:spPr>
            <a:xfrm>
              <a:off x="855979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4" name="Google Shape;16424;p27"/>
            <p:cNvSpPr/>
            <p:nvPr/>
          </p:nvSpPr>
          <p:spPr>
            <a:xfrm>
              <a:off x="867930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5" name="Google Shape;16425;p27"/>
            <p:cNvSpPr/>
            <p:nvPr/>
          </p:nvSpPr>
          <p:spPr>
            <a:xfrm>
              <a:off x="879882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6" name="Google Shape;16426;p27"/>
            <p:cNvSpPr/>
            <p:nvPr/>
          </p:nvSpPr>
          <p:spPr>
            <a:xfrm>
              <a:off x="31350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7" name="Google Shape;16427;p27"/>
            <p:cNvSpPr/>
            <p:nvPr/>
          </p:nvSpPr>
          <p:spPr>
            <a:xfrm>
              <a:off x="43301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8" name="Google Shape;16428;p27"/>
            <p:cNvSpPr/>
            <p:nvPr/>
          </p:nvSpPr>
          <p:spPr>
            <a:xfrm>
              <a:off x="55251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9" name="Google Shape;16429;p27"/>
            <p:cNvSpPr/>
            <p:nvPr/>
          </p:nvSpPr>
          <p:spPr>
            <a:xfrm>
              <a:off x="67202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0" name="Google Shape;16430;p27"/>
            <p:cNvSpPr/>
            <p:nvPr/>
          </p:nvSpPr>
          <p:spPr>
            <a:xfrm>
              <a:off x="79153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1" name="Google Shape;16431;p27"/>
            <p:cNvSpPr/>
            <p:nvPr/>
          </p:nvSpPr>
          <p:spPr>
            <a:xfrm>
              <a:off x="91104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2" name="Google Shape;16432;p27"/>
            <p:cNvSpPr/>
            <p:nvPr/>
          </p:nvSpPr>
          <p:spPr>
            <a:xfrm>
              <a:off x="103055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3" name="Google Shape;16433;p27"/>
            <p:cNvSpPr/>
            <p:nvPr/>
          </p:nvSpPr>
          <p:spPr>
            <a:xfrm>
              <a:off x="820125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4" name="Google Shape;16434;p27"/>
            <p:cNvSpPr/>
            <p:nvPr/>
          </p:nvSpPr>
          <p:spPr>
            <a:xfrm>
              <a:off x="832076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5" name="Google Shape;16435;p27"/>
            <p:cNvSpPr/>
            <p:nvPr/>
          </p:nvSpPr>
          <p:spPr>
            <a:xfrm>
              <a:off x="844028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6" name="Google Shape;16436;p27"/>
            <p:cNvSpPr/>
            <p:nvPr/>
          </p:nvSpPr>
          <p:spPr>
            <a:xfrm>
              <a:off x="855979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7" name="Google Shape;16437;p27"/>
            <p:cNvSpPr/>
            <p:nvPr/>
          </p:nvSpPr>
          <p:spPr>
            <a:xfrm>
              <a:off x="867930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8" name="Google Shape;16438;p27"/>
            <p:cNvSpPr/>
            <p:nvPr/>
          </p:nvSpPr>
          <p:spPr>
            <a:xfrm>
              <a:off x="879882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9" name="Google Shape;16439;p27"/>
            <p:cNvSpPr/>
            <p:nvPr/>
          </p:nvSpPr>
          <p:spPr>
            <a:xfrm>
              <a:off x="31350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0" name="Google Shape;16440;p27"/>
            <p:cNvSpPr/>
            <p:nvPr/>
          </p:nvSpPr>
          <p:spPr>
            <a:xfrm>
              <a:off x="43301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1" name="Google Shape;16441;p27"/>
            <p:cNvSpPr/>
            <p:nvPr/>
          </p:nvSpPr>
          <p:spPr>
            <a:xfrm>
              <a:off x="55251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2" name="Google Shape;16442;p27"/>
            <p:cNvSpPr/>
            <p:nvPr/>
          </p:nvSpPr>
          <p:spPr>
            <a:xfrm>
              <a:off x="67202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3" name="Google Shape;16443;p27"/>
            <p:cNvSpPr/>
            <p:nvPr/>
          </p:nvSpPr>
          <p:spPr>
            <a:xfrm>
              <a:off x="79153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4" name="Google Shape;16444;p27"/>
            <p:cNvSpPr/>
            <p:nvPr/>
          </p:nvSpPr>
          <p:spPr>
            <a:xfrm>
              <a:off x="91104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5" name="Google Shape;16445;p27"/>
            <p:cNvSpPr/>
            <p:nvPr/>
          </p:nvSpPr>
          <p:spPr>
            <a:xfrm>
              <a:off x="103055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6" name="Google Shape;16446;p27"/>
            <p:cNvSpPr/>
            <p:nvPr/>
          </p:nvSpPr>
          <p:spPr>
            <a:xfrm>
              <a:off x="820125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7" name="Google Shape;16447;p27"/>
            <p:cNvSpPr/>
            <p:nvPr/>
          </p:nvSpPr>
          <p:spPr>
            <a:xfrm>
              <a:off x="832076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8" name="Google Shape;16448;p27"/>
            <p:cNvSpPr/>
            <p:nvPr/>
          </p:nvSpPr>
          <p:spPr>
            <a:xfrm>
              <a:off x="844028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9" name="Google Shape;16449;p27"/>
            <p:cNvSpPr/>
            <p:nvPr/>
          </p:nvSpPr>
          <p:spPr>
            <a:xfrm>
              <a:off x="855979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0" name="Google Shape;16450;p27"/>
            <p:cNvSpPr/>
            <p:nvPr/>
          </p:nvSpPr>
          <p:spPr>
            <a:xfrm>
              <a:off x="867930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1" name="Google Shape;16451;p27"/>
            <p:cNvSpPr/>
            <p:nvPr/>
          </p:nvSpPr>
          <p:spPr>
            <a:xfrm>
              <a:off x="879882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52" name="Google Shape;16452;p27"/>
          <p:cNvSpPr txBox="1">
            <a:spLocks noGrp="1"/>
          </p:cNvSpPr>
          <p:nvPr>
            <p:ph type="ctrTitle"/>
          </p:nvPr>
        </p:nvSpPr>
        <p:spPr>
          <a:xfrm>
            <a:off x="1650704" y="1453025"/>
            <a:ext cx="5722870" cy="17388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US" sz="2400" dirty="0">
                <a:solidFill>
                  <a:schemeClr val="dk2"/>
                </a:solidFill>
                <a:latin typeface="Archivo Black"/>
                <a:ea typeface="Archivo Black"/>
                <a:cs typeface="Archivo Black"/>
                <a:sym typeface="Archivo Black"/>
              </a:rPr>
              <a:t>Driving the Transverse </a:t>
            </a:r>
            <a:r>
              <a:rPr lang="en-US" sz="2400" dirty="0" err="1">
                <a:solidFill>
                  <a:schemeClr val="dk2"/>
                </a:solidFill>
                <a:latin typeface="Archivo Black"/>
                <a:ea typeface="Archivo Black"/>
                <a:cs typeface="Archivo Black"/>
                <a:sym typeface="Archivo Black"/>
              </a:rPr>
              <a:t>Ising</a:t>
            </a:r>
            <a:r>
              <a:rPr lang="en-US" sz="2400" dirty="0">
                <a:solidFill>
                  <a:schemeClr val="dk2"/>
                </a:solidFill>
                <a:latin typeface="Archivo Black"/>
                <a:ea typeface="Archivo Black"/>
                <a:cs typeface="Archivo Black"/>
                <a:sym typeface="Archivo Black"/>
              </a:rPr>
              <a:t> Model with an Oscillating Field</a:t>
            </a:r>
            <a:br>
              <a:rPr lang="en-US" sz="2800" dirty="0">
                <a:solidFill>
                  <a:schemeClr val="dk2"/>
                </a:solidFill>
              </a:rPr>
            </a:br>
            <a:br>
              <a:rPr lang="en-US" sz="2800" dirty="0">
                <a:solidFill>
                  <a:schemeClr val="dk2"/>
                </a:solidFill>
                <a:latin typeface="Archivo Black"/>
                <a:ea typeface="Archivo Black"/>
                <a:cs typeface="Archivo Black"/>
                <a:sym typeface="Archivo Black"/>
              </a:rPr>
            </a:br>
            <a:endParaRPr lang="en-US" sz="2800" dirty="0">
              <a:solidFill>
                <a:srgbClr val="0070C0"/>
              </a:solidFill>
              <a:latin typeface="Barlow" pitchFamily="2" charset="77"/>
              <a:sym typeface="Archivo Black"/>
            </a:endParaRPr>
          </a:p>
        </p:txBody>
      </p:sp>
      <p:sp>
        <p:nvSpPr>
          <p:cNvPr id="16453" name="Google Shape;16453;p27"/>
          <p:cNvSpPr txBox="1">
            <a:spLocks noGrp="1"/>
          </p:cNvSpPr>
          <p:nvPr>
            <p:ph type="subTitle" idx="1"/>
          </p:nvPr>
        </p:nvSpPr>
        <p:spPr>
          <a:xfrm>
            <a:off x="2199440" y="2754063"/>
            <a:ext cx="4625397" cy="109674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400" b="1" dirty="0"/>
              <a:t>Author: </a:t>
            </a:r>
            <a:r>
              <a:rPr lang="en-US" sz="1400" dirty="0">
                <a:solidFill>
                  <a:schemeClr val="dk1"/>
                </a:solidFill>
              </a:rPr>
              <a:t>Michael Alexander Kurniawan</a:t>
            </a:r>
          </a:p>
          <a:p>
            <a:pPr marL="0" lvl="0" indent="0" algn="ctr" rtl="0">
              <a:spcBef>
                <a:spcPts val="0"/>
              </a:spcBef>
              <a:spcAft>
                <a:spcPts val="0"/>
              </a:spcAft>
              <a:buNone/>
            </a:pPr>
            <a:r>
              <a:rPr lang="en-US" sz="1400" b="1" dirty="0"/>
              <a:t>Supervisor: </a:t>
            </a:r>
            <a:r>
              <a:rPr lang="en-US" sz="1400" dirty="0"/>
              <a:t>Professor Xi Dai</a:t>
            </a:r>
          </a:p>
          <a:p>
            <a:pPr marL="0" lvl="0" indent="0" algn="ctr" rtl="0">
              <a:spcBef>
                <a:spcPts val="0"/>
              </a:spcBef>
              <a:spcAft>
                <a:spcPts val="0"/>
              </a:spcAft>
              <a:buNone/>
            </a:pPr>
            <a:endParaRPr lang="en-US" sz="1400" dirty="0">
              <a:solidFill>
                <a:schemeClr val="dk1"/>
              </a:solidFill>
            </a:endParaRPr>
          </a:p>
          <a:p>
            <a:pPr marL="0" lvl="0" indent="0" algn="ctr" rtl="0">
              <a:spcBef>
                <a:spcPts val="0"/>
              </a:spcBef>
              <a:spcAft>
                <a:spcPts val="0"/>
              </a:spcAft>
              <a:buNone/>
            </a:pPr>
            <a:r>
              <a:rPr lang="en-US" sz="1400" b="1" dirty="0"/>
              <a:t>Hong Kong University of Science and Technology (HKUST)</a:t>
            </a:r>
            <a:endParaRPr sz="1400" b="1" dirty="0">
              <a:solidFill>
                <a:schemeClr val="dk1"/>
              </a:solidFill>
            </a:endParaRPr>
          </a:p>
        </p:txBody>
      </p:sp>
      <p:cxnSp>
        <p:nvCxnSpPr>
          <p:cNvPr id="16455" name="Google Shape;16455;p27"/>
          <p:cNvCxnSpPr>
            <a:cxnSpLocks/>
          </p:cNvCxnSpPr>
          <p:nvPr/>
        </p:nvCxnSpPr>
        <p:spPr>
          <a:xfrm rot="10800000">
            <a:off x="769321" y="292054"/>
            <a:ext cx="7554000" cy="0"/>
          </a:xfrm>
          <a:prstGeom prst="straightConnector1">
            <a:avLst/>
          </a:prstGeom>
          <a:noFill/>
          <a:ln w="9525" cap="flat" cmpd="sng">
            <a:solidFill>
              <a:schemeClr val="lt2"/>
            </a:solidFill>
            <a:prstDash val="solid"/>
            <a:round/>
            <a:headEnd type="none" w="med" len="med"/>
            <a:tailEnd type="none" w="med" len="med"/>
          </a:ln>
        </p:spPr>
      </p:cxnSp>
      <p:grpSp>
        <p:nvGrpSpPr>
          <p:cNvPr id="16456" name="Google Shape;16456;p27"/>
          <p:cNvGrpSpPr/>
          <p:nvPr/>
        </p:nvGrpSpPr>
        <p:grpSpPr>
          <a:xfrm>
            <a:off x="8320098" y="4866112"/>
            <a:ext cx="510133" cy="78484"/>
            <a:chOff x="3521300" y="154525"/>
            <a:chExt cx="1256175" cy="193500"/>
          </a:xfrm>
        </p:grpSpPr>
        <p:sp>
          <p:nvSpPr>
            <p:cNvPr id="16457" name="Google Shape;16457;p27"/>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8" name="Google Shape;16458;p27"/>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9" name="Google Shape;16459;p27"/>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0" name="Google Shape;16460;p27"/>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2277-52BB-B854-E82F-2D0F7DE9E6D9}"/>
              </a:ext>
            </a:extLst>
          </p:cNvPr>
          <p:cNvSpPr>
            <a:spLocks noGrp="1"/>
          </p:cNvSpPr>
          <p:nvPr>
            <p:ph type="title"/>
          </p:nvPr>
        </p:nvSpPr>
        <p:spPr/>
        <p:txBody>
          <a:bodyPr/>
          <a:lstStyle/>
          <a:p>
            <a:r>
              <a:rPr lang="en-US" sz="3200" dirty="0"/>
              <a:t>How do you solve the</a:t>
            </a:r>
            <a:br>
              <a:rPr lang="en-US" sz="3200" dirty="0"/>
            </a:br>
            <a:r>
              <a:rPr lang="en-US" sz="3200" dirty="0"/>
              <a:t>periodical Mean-Field Hamiltonian?</a:t>
            </a:r>
          </a:p>
        </p:txBody>
      </p:sp>
      <p:sp>
        <p:nvSpPr>
          <p:cNvPr id="3" name="Subtitle 2">
            <a:extLst>
              <a:ext uri="{FF2B5EF4-FFF2-40B4-BE49-F238E27FC236}">
                <a16:creationId xmlns:a16="http://schemas.microsoft.com/office/drawing/2014/main" id="{88B3470C-2442-C51E-75AE-97CF7BDC28E9}"/>
              </a:ext>
            </a:extLst>
          </p:cNvPr>
          <p:cNvSpPr>
            <a:spLocks noGrp="1"/>
          </p:cNvSpPr>
          <p:nvPr>
            <p:ph type="subTitle" idx="1"/>
          </p:nvPr>
        </p:nvSpPr>
        <p:spPr/>
        <p:txBody>
          <a:bodyPr/>
          <a:lstStyle/>
          <a:p>
            <a:r>
              <a:rPr lang="en-US" b="1" dirty="0" err="1">
                <a:solidFill>
                  <a:srgbClr val="FF0000"/>
                </a:solidFill>
              </a:rPr>
              <a:t>Floquet</a:t>
            </a:r>
            <a:r>
              <a:rPr lang="en-US" b="1" dirty="0">
                <a:solidFill>
                  <a:srgbClr val="FF0000"/>
                </a:solidFill>
              </a:rPr>
              <a:t> Theory comes to the rescue!</a:t>
            </a:r>
          </a:p>
        </p:txBody>
      </p:sp>
    </p:spTree>
    <p:extLst>
      <p:ext uri="{BB962C8B-B14F-4D97-AF65-F5344CB8AC3E}">
        <p14:creationId xmlns:p14="http://schemas.microsoft.com/office/powerpoint/2010/main" val="10171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74D5667E-3741-DB0A-65A4-D11A1129DC92}"/>
                  </a:ext>
                </a:extLst>
              </p:cNvPr>
              <p:cNvSpPr>
                <a:spLocks noGrp="1"/>
              </p:cNvSpPr>
              <p:nvPr>
                <p:ph type="body" idx="1"/>
              </p:nvPr>
            </p:nvSpPr>
            <p:spPr>
              <a:xfrm>
                <a:off x="485793" y="997874"/>
                <a:ext cx="8172413" cy="3949030"/>
              </a:xfrm>
            </p:spPr>
            <p:txBody>
              <a:bodyPr/>
              <a:lstStyle/>
              <a:p>
                <a:pPr algn="l"/>
                <a:r>
                  <a:rPr lang="en-US" sz="1400" b="1" dirty="0">
                    <a:solidFill>
                      <a:schemeClr val="bg1">
                        <a:lumMod val="10000"/>
                      </a:schemeClr>
                    </a:solidFill>
                    <a:highlight>
                      <a:srgbClr val="FFFF00"/>
                    </a:highlight>
                  </a:rPr>
                  <a:t>By the </a:t>
                </a:r>
                <a:r>
                  <a:rPr lang="en-US" sz="1400" b="1" dirty="0" err="1">
                    <a:solidFill>
                      <a:schemeClr val="bg1">
                        <a:lumMod val="10000"/>
                      </a:schemeClr>
                    </a:solidFill>
                    <a:highlight>
                      <a:srgbClr val="FFFF00"/>
                    </a:highlight>
                  </a:rPr>
                  <a:t>Floquet</a:t>
                </a:r>
                <a:r>
                  <a:rPr lang="en-US" sz="1400" b="1" dirty="0">
                    <a:solidFill>
                      <a:schemeClr val="bg1">
                        <a:lumMod val="10000"/>
                      </a:schemeClr>
                    </a:solidFill>
                    <a:highlight>
                      <a:srgbClr val="FFFF00"/>
                    </a:highlight>
                  </a:rPr>
                  <a:t> Theory:</a:t>
                </a:r>
              </a:p>
              <a:p>
                <a:pPr lvl="1"/>
                <a14:m>
                  <m:oMath xmlns:m="http://schemas.openxmlformats.org/officeDocument/2006/math">
                    <m:d>
                      <m:dPr>
                        <m:begChr m:val="|"/>
                        <m:endChr m:val="⟩"/>
                        <m:ctrlPr>
                          <a:rPr lang="en-US" b="1" i="1" smtClean="0">
                            <a:solidFill>
                              <a:schemeClr val="tx1">
                                <a:lumMod val="50000"/>
                              </a:schemeClr>
                            </a:solidFill>
                            <a:latin typeface="Cambria Math" panose="02040503050406030204" pitchFamily="18" charset="0"/>
                          </a:rPr>
                        </m:ctrlPr>
                      </m:dPr>
                      <m:e>
                        <m:r>
                          <a:rPr lang="en-US" b="1" i="1" smtClean="0">
                            <a:solidFill>
                              <a:schemeClr val="tx1">
                                <a:lumMod val="50000"/>
                              </a:schemeClr>
                            </a:solidFill>
                            <a:latin typeface="Cambria Math" panose="02040503050406030204" pitchFamily="18" charset="0"/>
                          </a:rPr>
                          <m:t>𝝍</m:t>
                        </m:r>
                        <m:r>
                          <m:rPr>
                            <m:lit/>
                          </m:rPr>
                          <a:rPr lang="en-US" b="1" i="1" smtClean="0">
                            <a:solidFill>
                              <a:schemeClr val="tx1">
                                <a:lumMod val="50000"/>
                              </a:schemeClr>
                            </a:solidFill>
                            <a:latin typeface="Cambria Math" panose="02040503050406030204" pitchFamily="18" charset="0"/>
                          </a:rPr>
                          <m:t>(</m:t>
                        </m:r>
                        <m:r>
                          <a:rPr lang="en-US" b="1" i="1" smtClean="0">
                            <a:solidFill>
                              <a:schemeClr val="tx1">
                                <a:lumMod val="50000"/>
                              </a:schemeClr>
                            </a:solidFill>
                            <a:latin typeface="Cambria Math" panose="02040503050406030204" pitchFamily="18" charset="0"/>
                          </a:rPr>
                          <m:t>𝒕</m:t>
                        </m:r>
                        <m:r>
                          <m:rPr>
                            <m:lit/>
                          </m:rPr>
                          <a:rPr lang="en-US" b="1" i="1" smtClean="0">
                            <a:solidFill>
                              <a:schemeClr val="tx1">
                                <a:lumMod val="50000"/>
                              </a:schemeClr>
                            </a:solidFill>
                            <a:latin typeface="Cambria Math" panose="02040503050406030204" pitchFamily="18" charset="0"/>
                          </a:rPr>
                          <m:t>)</m:t>
                        </m:r>
                      </m:e>
                    </m:d>
                    <m:r>
                      <a:rPr lang="en-US" b="1" i="1" smtClean="0">
                        <a:solidFill>
                          <a:schemeClr val="tx1">
                            <a:lumMod val="50000"/>
                          </a:schemeClr>
                        </a:solidFill>
                        <a:latin typeface="Cambria Math" panose="02040503050406030204" pitchFamily="18" charset="0"/>
                      </a:rPr>
                      <m:t>=</m:t>
                    </m:r>
                    <m:nary>
                      <m:naryPr>
                        <m:chr m:val="∑"/>
                        <m:limLoc m:val="subSup"/>
                        <m:ctrlPr>
                          <a:rPr lang="en-US" b="1" i="1" smtClean="0">
                            <a:solidFill>
                              <a:schemeClr val="tx1">
                                <a:lumMod val="50000"/>
                              </a:schemeClr>
                            </a:solidFill>
                            <a:latin typeface="Cambria Math" panose="02040503050406030204" pitchFamily="18" charset="0"/>
                          </a:rPr>
                        </m:ctrlPr>
                      </m:naryPr>
                      <m:sub>
                        <m:r>
                          <m:rPr>
                            <m:brk m:alnAt="25"/>
                          </m:rPr>
                          <a:rPr lang="en-US" b="1" i="1" smtClean="0">
                            <a:solidFill>
                              <a:schemeClr val="tx1">
                                <a:lumMod val="50000"/>
                              </a:schemeClr>
                            </a:solidFill>
                            <a:latin typeface="Cambria Math" panose="02040503050406030204" pitchFamily="18" charset="0"/>
                          </a:rPr>
                          <m:t>𝒋</m:t>
                        </m:r>
                        <m:r>
                          <a:rPr lang="en-US" b="1" i="1" smtClean="0">
                            <a:solidFill>
                              <a:schemeClr val="tx1">
                                <a:lumMod val="50000"/>
                              </a:schemeClr>
                            </a:solidFill>
                            <a:latin typeface="Cambria Math" panose="02040503050406030204" pitchFamily="18" charset="0"/>
                          </a:rPr>
                          <m:t>=</m:t>
                        </m:r>
                        <m:r>
                          <a:rPr lang="en-US" b="1" i="1" smtClean="0">
                            <a:solidFill>
                              <a:schemeClr val="tx1">
                                <a:lumMod val="50000"/>
                              </a:schemeClr>
                            </a:solidFill>
                            <a:latin typeface="Cambria Math" panose="02040503050406030204" pitchFamily="18" charset="0"/>
                          </a:rPr>
                          <m:t>𝟏</m:t>
                        </m:r>
                      </m:sub>
                      <m:sup>
                        <m:r>
                          <a:rPr lang="en-US" b="1" i="1" smtClean="0">
                            <a:solidFill>
                              <a:schemeClr val="tx1">
                                <a:lumMod val="50000"/>
                              </a:schemeClr>
                            </a:solidFill>
                            <a:latin typeface="Cambria Math" panose="02040503050406030204" pitchFamily="18" charset="0"/>
                          </a:rPr>
                          <m:t>𝒏</m:t>
                        </m:r>
                      </m:sup>
                      <m:e>
                        <m:sSub>
                          <m:sSubPr>
                            <m:ctrlPr>
                              <a:rPr lang="en-US" b="1" i="1" smtClean="0">
                                <a:solidFill>
                                  <a:schemeClr val="tx1">
                                    <a:lumMod val="50000"/>
                                  </a:schemeClr>
                                </a:solidFill>
                                <a:latin typeface="Cambria Math" panose="02040503050406030204" pitchFamily="18" charset="0"/>
                              </a:rPr>
                            </m:ctrlPr>
                          </m:sSubPr>
                          <m:e>
                            <m:r>
                              <a:rPr lang="en-US" b="1" i="1" smtClean="0">
                                <a:solidFill>
                                  <a:schemeClr val="tx1">
                                    <a:lumMod val="50000"/>
                                  </a:schemeClr>
                                </a:solidFill>
                                <a:latin typeface="Cambria Math" panose="02040503050406030204" pitchFamily="18" charset="0"/>
                              </a:rPr>
                              <m:t>𝜸</m:t>
                            </m:r>
                          </m:e>
                          <m:sub>
                            <m:r>
                              <a:rPr lang="en-US" b="1" i="1" smtClean="0">
                                <a:solidFill>
                                  <a:schemeClr val="tx1">
                                    <a:lumMod val="50000"/>
                                  </a:schemeClr>
                                </a:solidFill>
                                <a:latin typeface="Cambria Math" panose="02040503050406030204" pitchFamily="18" charset="0"/>
                              </a:rPr>
                              <m:t>𝒋</m:t>
                            </m:r>
                          </m:sub>
                        </m:sSub>
                        <m:r>
                          <a:rPr lang="en-US" b="1" i="1" smtClean="0">
                            <a:solidFill>
                              <a:schemeClr val="tx1">
                                <a:lumMod val="50000"/>
                              </a:schemeClr>
                            </a:solidFill>
                            <a:latin typeface="Cambria Math" panose="02040503050406030204" pitchFamily="18" charset="0"/>
                          </a:rPr>
                          <m:t> |</m:t>
                        </m:r>
                        <m:sSub>
                          <m:sSubPr>
                            <m:ctrlPr>
                              <a:rPr lang="en-US" b="1" i="1" smtClean="0">
                                <a:solidFill>
                                  <a:schemeClr val="tx1">
                                    <a:lumMod val="50000"/>
                                  </a:schemeClr>
                                </a:solidFill>
                                <a:latin typeface="Cambria Math" panose="02040503050406030204" pitchFamily="18" charset="0"/>
                              </a:rPr>
                            </m:ctrlPr>
                          </m:sSubPr>
                          <m:e>
                            <m:r>
                              <a:rPr lang="en-US" b="1" i="1" smtClean="0">
                                <a:solidFill>
                                  <a:schemeClr val="tx1">
                                    <a:lumMod val="50000"/>
                                  </a:schemeClr>
                                </a:solidFill>
                                <a:latin typeface="Cambria Math" panose="02040503050406030204" pitchFamily="18" charset="0"/>
                              </a:rPr>
                              <m:t>𝝓</m:t>
                            </m:r>
                          </m:e>
                          <m:sub>
                            <m:r>
                              <a:rPr lang="en-US" b="1" i="1" smtClean="0">
                                <a:solidFill>
                                  <a:schemeClr val="tx1">
                                    <a:lumMod val="50000"/>
                                  </a:schemeClr>
                                </a:solidFill>
                                <a:latin typeface="Cambria Math" panose="02040503050406030204" pitchFamily="18" charset="0"/>
                              </a:rPr>
                              <m:t>𝒋</m:t>
                            </m:r>
                          </m:sub>
                        </m:sSub>
                        <m:d>
                          <m:dPr>
                            <m:ctrlPr>
                              <a:rPr lang="en-US" b="1" i="1" smtClean="0">
                                <a:solidFill>
                                  <a:schemeClr val="tx1">
                                    <a:lumMod val="50000"/>
                                  </a:schemeClr>
                                </a:solidFill>
                                <a:latin typeface="Cambria Math" panose="02040503050406030204" pitchFamily="18" charset="0"/>
                              </a:rPr>
                            </m:ctrlPr>
                          </m:dPr>
                          <m:e>
                            <m:r>
                              <a:rPr lang="en-US" b="1" i="1" smtClean="0">
                                <a:solidFill>
                                  <a:schemeClr val="tx1">
                                    <a:lumMod val="50000"/>
                                  </a:schemeClr>
                                </a:solidFill>
                                <a:latin typeface="Cambria Math" panose="02040503050406030204" pitchFamily="18" charset="0"/>
                              </a:rPr>
                              <m:t>𝒕</m:t>
                            </m:r>
                          </m:e>
                        </m:d>
                        <m:r>
                          <a:rPr lang="en-US" b="1" i="1" smtClean="0">
                            <a:solidFill>
                              <a:schemeClr val="tx1">
                                <a:lumMod val="50000"/>
                              </a:schemeClr>
                            </a:solidFill>
                            <a:latin typeface="Cambria Math" panose="02040503050406030204" pitchFamily="18" charset="0"/>
                          </a:rPr>
                          <m:t>⟩</m:t>
                        </m:r>
                      </m:e>
                    </m:nary>
                  </m:oMath>
                </a14:m>
                <a:r>
                  <a:rPr lang="en-US" b="1" dirty="0">
                    <a:solidFill>
                      <a:schemeClr val="tx1">
                        <a:lumMod val="50000"/>
                      </a:schemeClr>
                    </a:solidFill>
                  </a:rPr>
                  <a:t>, where </a:t>
                </a:r>
                <a14:m>
                  <m:oMath xmlns:m="http://schemas.openxmlformats.org/officeDocument/2006/math">
                    <m:d>
                      <m:dPr>
                        <m:begChr m:val="|"/>
                        <m:endChr m:val="⟩"/>
                        <m:ctrlPr>
                          <a:rPr lang="en-US" b="1" i="1" smtClean="0">
                            <a:solidFill>
                              <a:schemeClr val="tx1">
                                <a:lumMod val="50000"/>
                              </a:schemeClr>
                            </a:solidFill>
                            <a:latin typeface="Cambria Math" panose="02040503050406030204" pitchFamily="18" charset="0"/>
                          </a:rPr>
                        </m:ctrlPr>
                      </m:dPr>
                      <m:e>
                        <m:sSub>
                          <m:sSubPr>
                            <m:ctrlPr>
                              <a:rPr lang="en-US" b="1" i="1" smtClean="0">
                                <a:solidFill>
                                  <a:schemeClr val="tx1">
                                    <a:lumMod val="50000"/>
                                  </a:schemeClr>
                                </a:solidFill>
                                <a:latin typeface="Cambria Math" panose="02040503050406030204" pitchFamily="18" charset="0"/>
                              </a:rPr>
                            </m:ctrlPr>
                          </m:sSubPr>
                          <m:e>
                            <m:r>
                              <a:rPr lang="en-US" b="1" i="1" smtClean="0">
                                <a:solidFill>
                                  <a:schemeClr val="tx1">
                                    <a:lumMod val="50000"/>
                                  </a:schemeClr>
                                </a:solidFill>
                                <a:latin typeface="Cambria Math" panose="02040503050406030204" pitchFamily="18" charset="0"/>
                              </a:rPr>
                              <m:t>𝝓</m:t>
                            </m:r>
                          </m:e>
                          <m:sub>
                            <m:r>
                              <a:rPr lang="en-US" b="1" i="1" smtClean="0">
                                <a:solidFill>
                                  <a:schemeClr val="tx1">
                                    <a:lumMod val="50000"/>
                                  </a:schemeClr>
                                </a:solidFill>
                                <a:latin typeface="Cambria Math" panose="02040503050406030204" pitchFamily="18" charset="0"/>
                              </a:rPr>
                              <m:t>𝒋</m:t>
                            </m:r>
                          </m:sub>
                        </m:sSub>
                        <m:d>
                          <m:dPr>
                            <m:ctrlPr>
                              <a:rPr lang="en-US" b="1" i="1" smtClean="0">
                                <a:solidFill>
                                  <a:schemeClr val="tx1">
                                    <a:lumMod val="50000"/>
                                  </a:schemeClr>
                                </a:solidFill>
                                <a:latin typeface="Cambria Math" panose="02040503050406030204" pitchFamily="18" charset="0"/>
                              </a:rPr>
                            </m:ctrlPr>
                          </m:dPr>
                          <m:e>
                            <m:r>
                              <a:rPr lang="en-US" b="1" i="1" smtClean="0">
                                <a:solidFill>
                                  <a:schemeClr val="tx1">
                                    <a:lumMod val="50000"/>
                                  </a:schemeClr>
                                </a:solidFill>
                                <a:latin typeface="Cambria Math" panose="02040503050406030204" pitchFamily="18" charset="0"/>
                              </a:rPr>
                              <m:t>𝒕</m:t>
                            </m:r>
                          </m:e>
                        </m:d>
                      </m:e>
                    </m:d>
                    <m:r>
                      <a:rPr lang="en-US" b="1" i="1" smtClean="0">
                        <a:solidFill>
                          <a:schemeClr val="tx1">
                            <a:lumMod val="50000"/>
                          </a:schemeClr>
                        </a:solidFill>
                        <a:latin typeface="Cambria Math" panose="02040503050406030204" pitchFamily="18" charset="0"/>
                      </a:rPr>
                      <m:t>=</m:t>
                    </m:r>
                    <m:sSup>
                      <m:sSupPr>
                        <m:ctrlPr>
                          <a:rPr lang="en-US" b="1" i="1" smtClean="0">
                            <a:solidFill>
                              <a:schemeClr val="tx1">
                                <a:lumMod val="50000"/>
                              </a:schemeClr>
                            </a:solidFill>
                            <a:latin typeface="Cambria Math" panose="02040503050406030204" pitchFamily="18" charset="0"/>
                          </a:rPr>
                        </m:ctrlPr>
                      </m:sSupPr>
                      <m:e>
                        <m:r>
                          <a:rPr lang="en-US" b="1" i="1" smtClean="0">
                            <a:solidFill>
                              <a:schemeClr val="tx1">
                                <a:lumMod val="50000"/>
                              </a:schemeClr>
                            </a:solidFill>
                            <a:latin typeface="Cambria Math" panose="02040503050406030204" pitchFamily="18" charset="0"/>
                          </a:rPr>
                          <m:t>𝒆</m:t>
                        </m:r>
                      </m:e>
                      <m:sup>
                        <m:r>
                          <a:rPr lang="en-US" b="1" i="1" smtClean="0">
                            <a:solidFill>
                              <a:schemeClr val="tx1">
                                <a:lumMod val="50000"/>
                              </a:schemeClr>
                            </a:solidFill>
                            <a:latin typeface="Cambria Math" panose="02040503050406030204" pitchFamily="18" charset="0"/>
                          </a:rPr>
                          <m:t>−</m:t>
                        </m:r>
                        <m:r>
                          <a:rPr lang="en-US" b="1" i="1" smtClean="0">
                            <a:solidFill>
                              <a:schemeClr val="tx1">
                                <a:lumMod val="50000"/>
                              </a:schemeClr>
                            </a:solidFill>
                            <a:latin typeface="Cambria Math" panose="02040503050406030204" pitchFamily="18" charset="0"/>
                          </a:rPr>
                          <m:t>𝒊</m:t>
                        </m:r>
                        <m:sSub>
                          <m:sSubPr>
                            <m:ctrlPr>
                              <a:rPr lang="en-US" b="1" i="1" smtClean="0">
                                <a:solidFill>
                                  <a:schemeClr val="tx1">
                                    <a:lumMod val="50000"/>
                                  </a:schemeClr>
                                </a:solidFill>
                                <a:latin typeface="Cambria Math" panose="02040503050406030204" pitchFamily="18" charset="0"/>
                              </a:rPr>
                            </m:ctrlPr>
                          </m:sSubPr>
                          <m:e>
                            <m:r>
                              <a:rPr lang="en-US" b="1" i="1" smtClean="0">
                                <a:solidFill>
                                  <a:schemeClr val="tx1">
                                    <a:lumMod val="50000"/>
                                  </a:schemeClr>
                                </a:solidFill>
                                <a:latin typeface="Cambria Math" panose="02040503050406030204" pitchFamily="18" charset="0"/>
                              </a:rPr>
                              <m:t>𝝐</m:t>
                            </m:r>
                          </m:e>
                          <m:sub>
                            <m:r>
                              <a:rPr lang="en-US" b="1" i="1" smtClean="0">
                                <a:solidFill>
                                  <a:schemeClr val="tx1">
                                    <a:lumMod val="50000"/>
                                  </a:schemeClr>
                                </a:solidFill>
                                <a:latin typeface="Cambria Math" panose="02040503050406030204" pitchFamily="18" charset="0"/>
                              </a:rPr>
                              <m:t>𝒋</m:t>
                            </m:r>
                          </m:sub>
                        </m:sSub>
                        <m:r>
                          <a:rPr lang="en-US" b="1" i="1" smtClean="0">
                            <a:solidFill>
                              <a:schemeClr val="tx1">
                                <a:lumMod val="50000"/>
                              </a:schemeClr>
                            </a:solidFill>
                            <a:latin typeface="Cambria Math" panose="02040503050406030204" pitchFamily="18" charset="0"/>
                          </a:rPr>
                          <m:t>𝒕</m:t>
                        </m:r>
                      </m:sup>
                    </m:sSup>
                    <m:r>
                      <a:rPr lang="en-US" b="1" i="1" smtClean="0">
                        <a:solidFill>
                          <a:schemeClr val="tx1">
                            <a:lumMod val="50000"/>
                          </a:schemeClr>
                        </a:solidFill>
                        <a:latin typeface="Cambria Math" panose="02040503050406030204" pitchFamily="18" charset="0"/>
                      </a:rPr>
                      <m:t> |</m:t>
                    </m:r>
                    <m:sSub>
                      <m:sSubPr>
                        <m:ctrlPr>
                          <a:rPr lang="en-US" b="1" i="1" smtClean="0">
                            <a:solidFill>
                              <a:schemeClr val="tx1">
                                <a:lumMod val="50000"/>
                              </a:schemeClr>
                            </a:solidFill>
                            <a:latin typeface="Cambria Math" panose="02040503050406030204" pitchFamily="18" charset="0"/>
                          </a:rPr>
                        </m:ctrlPr>
                      </m:sSubPr>
                      <m:e>
                        <m:r>
                          <a:rPr lang="en-US" b="1" i="1" smtClean="0">
                            <a:solidFill>
                              <a:schemeClr val="tx1">
                                <a:lumMod val="50000"/>
                              </a:schemeClr>
                            </a:solidFill>
                            <a:latin typeface="Cambria Math" panose="02040503050406030204" pitchFamily="18" charset="0"/>
                          </a:rPr>
                          <m:t>𝒖</m:t>
                        </m:r>
                      </m:e>
                      <m:sub>
                        <m:r>
                          <a:rPr lang="en-US" b="1" i="1" smtClean="0">
                            <a:solidFill>
                              <a:schemeClr val="tx1">
                                <a:lumMod val="50000"/>
                              </a:schemeClr>
                            </a:solidFill>
                            <a:latin typeface="Cambria Math" panose="02040503050406030204" pitchFamily="18" charset="0"/>
                          </a:rPr>
                          <m:t>𝒋</m:t>
                        </m:r>
                      </m:sub>
                    </m:sSub>
                    <m:d>
                      <m:dPr>
                        <m:ctrlPr>
                          <a:rPr lang="en-US" b="1" i="1" smtClean="0">
                            <a:solidFill>
                              <a:schemeClr val="tx1">
                                <a:lumMod val="50000"/>
                              </a:schemeClr>
                            </a:solidFill>
                            <a:latin typeface="Cambria Math" panose="02040503050406030204" pitchFamily="18" charset="0"/>
                          </a:rPr>
                        </m:ctrlPr>
                      </m:dPr>
                      <m:e>
                        <m:r>
                          <a:rPr lang="en-US" b="1" i="1" smtClean="0">
                            <a:solidFill>
                              <a:schemeClr val="tx1">
                                <a:lumMod val="50000"/>
                              </a:schemeClr>
                            </a:solidFill>
                            <a:latin typeface="Cambria Math" panose="02040503050406030204" pitchFamily="18" charset="0"/>
                          </a:rPr>
                          <m:t>𝒕</m:t>
                        </m:r>
                      </m:e>
                    </m:d>
                    <m:r>
                      <a:rPr lang="en-US" b="1" i="1" smtClean="0">
                        <a:solidFill>
                          <a:schemeClr val="tx1">
                            <a:lumMod val="50000"/>
                          </a:schemeClr>
                        </a:solidFill>
                        <a:latin typeface="Cambria Math" panose="02040503050406030204" pitchFamily="18" charset="0"/>
                      </a:rPr>
                      <m:t>⟩ </m:t>
                    </m:r>
                  </m:oMath>
                </a14:m>
                <a:r>
                  <a:rPr lang="en-US" b="1" dirty="0">
                    <a:solidFill>
                      <a:schemeClr val="tx1">
                        <a:lumMod val="50000"/>
                      </a:schemeClr>
                    </a:solidFill>
                  </a:rPr>
                  <a:t>with </a:t>
                </a:r>
                <a14:m>
                  <m:oMath xmlns:m="http://schemas.openxmlformats.org/officeDocument/2006/math">
                    <m:d>
                      <m:dPr>
                        <m:begChr m:val="|"/>
                        <m:endChr m:val="⟩"/>
                        <m:ctrlPr>
                          <a:rPr lang="en-US" b="1" i="1" smtClean="0">
                            <a:solidFill>
                              <a:schemeClr val="tx1">
                                <a:lumMod val="50000"/>
                              </a:schemeClr>
                            </a:solidFill>
                            <a:latin typeface="Cambria Math" panose="02040503050406030204" pitchFamily="18" charset="0"/>
                          </a:rPr>
                        </m:ctrlPr>
                      </m:dPr>
                      <m:e>
                        <m:sSub>
                          <m:sSubPr>
                            <m:ctrlPr>
                              <a:rPr lang="en-US" b="1" i="1" smtClean="0">
                                <a:solidFill>
                                  <a:schemeClr val="tx1">
                                    <a:lumMod val="50000"/>
                                  </a:schemeClr>
                                </a:solidFill>
                                <a:latin typeface="Cambria Math" panose="02040503050406030204" pitchFamily="18" charset="0"/>
                              </a:rPr>
                            </m:ctrlPr>
                          </m:sSubPr>
                          <m:e>
                            <m:r>
                              <a:rPr lang="en-US" b="1" i="1" smtClean="0">
                                <a:solidFill>
                                  <a:schemeClr val="tx1">
                                    <a:lumMod val="50000"/>
                                  </a:schemeClr>
                                </a:solidFill>
                                <a:latin typeface="Cambria Math" panose="02040503050406030204" pitchFamily="18" charset="0"/>
                              </a:rPr>
                              <m:t>𝒖</m:t>
                            </m:r>
                          </m:e>
                          <m:sub>
                            <m:r>
                              <a:rPr lang="en-US" b="1" i="1" smtClean="0">
                                <a:solidFill>
                                  <a:schemeClr val="tx1">
                                    <a:lumMod val="50000"/>
                                  </a:schemeClr>
                                </a:solidFill>
                                <a:latin typeface="Cambria Math" panose="02040503050406030204" pitchFamily="18" charset="0"/>
                              </a:rPr>
                              <m:t>𝒋</m:t>
                            </m:r>
                          </m:sub>
                        </m:sSub>
                        <m:d>
                          <m:dPr>
                            <m:ctrlPr>
                              <a:rPr lang="en-US" b="1" i="1" smtClean="0">
                                <a:solidFill>
                                  <a:schemeClr val="tx1">
                                    <a:lumMod val="50000"/>
                                  </a:schemeClr>
                                </a:solidFill>
                                <a:latin typeface="Cambria Math" panose="02040503050406030204" pitchFamily="18" charset="0"/>
                              </a:rPr>
                            </m:ctrlPr>
                          </m:dPr>
                          <m:e>
                            <m:r>
                              <a:rPr lang="en-US" b="1" i="1" smtClean="0">
                                <a:solidFill>
                                  <a:schemeClr val="tx1">
                                    <a:lumMod val="50000"/>
                                  </a:schemeClr>
                                </a:solidFill>
                                <a:latin typeface="Cambria Math" panose="02040503050406030204" pitchFamily="18" charset="0"/>
                              </a:rPr>
                              <m:t>𝒕</m:t>
                            </m:r>
                          </m:e>
                        </m:d>
                      </m:e>
                    </m:d>
                    <m:r>
                      <a:rPr lang="en-US" b="1" i="1" smtClean="0">
                        <a:solidFill>
                          <a:schemeClr val="tx1">
                            <a:lumMod val="50000"/>
                          </a:schemeClr>
                        </a:solidFill>
                        <a:latin typeface="Cambria Math" panose="02040503050406030204" pitchFamily="18" charset="0"/>
                      </a:rPr>
                      <m:t>=|</m:t>
                    </m:r>
                    <m:sSub>
                      <m:sSubPr>
                        <m:ctrlPr>
                          <a:rPr lang="en-US" b="1" i="1" smtClean="0">
                            <a:solidFill>
                              <a:schemeClr val="tx1">
                                <a:lumMod val="50000"/>
                              </a:schemeClr>
                            </a:solidFill>
                            <a:latin typeface="Cambria Math" panose="02040503050406030204" pitchFamily="18" charset="0"/>
                          </a:rPr>
                        </m:ctrlPr>
                      </m:sSubPr>
                      <m:e>
                        <m:r>
                          <a:rPr lang="en-US" b="1" i="1" smtClean="0">
                            <a:solidFill>
                              <a:schemeClr val="tx1">
                                <a:lumMod val="50000"/>
                              </a:schemeClr>
                            </a:solidFill>
                            <a:latin typeface="Cambria Math" panose="02040503050406030204" pitchFamily="18" charset="0"/>
                          </a:rPr>
                          <m:t>𝒖</m:t>
                        </m:r>
                      </m:e>
                      <m:sub>
                        <m:r>
                          <a:rPr lang="en-US" b="1" i="1" smtClean="0">
                            <a:solidFill>
                              <a:schemeClr val="tx1">
                                <a:lumMod val="50000"/>
                              </a:schemeClr>
                            </a:solidFill>
                            <a:latin typeface="Cambria Math" panose="02040503050406030204" pitchFamily="18" charset="0"/>
                          </a:rPr>
                          <m:t>𝒋</m:t>
                        </m:r>
                      </m:sub>
                    </m:sSub>
                    <m:d>
                      <m:dPr>
                        <m:ctrlPr>
                          <a:rPr lang="en-US" b="1" i="1" smtClean="0">
                            <a:solidFill>
                              <a:schemeClr val="tx1">
                                <a:lumMod val="50000"/>
                              </a:schemeClr>
                            </a:solidFill>
                            <a:latin typeface="Cambria Math" panose="02040503050406030204" pitchFamily="18" charset="0"/>
                          </a:rPr>
                        </m:ctrlPr>
                      </m:dPr>
                      <m:e>
                        <m:r>
                          <a:rPr lang="en-US" b="1" i="1" smtClean="0">
                            <a:solidFill>
                              <a:schemeClr val="tx1">
                                <a:lumMod val="50000"/>
                              </a:schemeClr>
                            </a:solidFill>
                            <a:latin typeface="Cambria Math" panose="02040503050406030204" pitchFamily="18" charset="0"/>
                          </a:rPr>
                          <m:t>𝑻</m:t>
                        </m:r>
                        <m:r>
                          <a:rPr lang="en-US" b="1" i="1" smtClean="0">
                            <a:solidFill>
                              <a:schemeClr val="tx1">
                                <a:lumMod val="50000"/>
                              </a:schemeClr>
                            </a:solidFill>
                            <a:latin typeface="Cambria Math" panose="02040503050406030204" pitchFamily="18" charset="0"/>
                          </a:rPr>
                          <m:t>+</m:t>
                        </m:r>
                        <m:r>
                          <a:rPr lang="en-US" b="1" i="1" smtClean="0">
                            <a:solidFill>
                              <a:schemeClr val="tx1">
                                <a:lumMod val="50000"/>
                              </a:schemeClr>
                            </a:solidFill>
                            <a:latin typeface="Cambria Math" panose="02040503050406030204" pitchFamily="18" charset="0"/>
                          </a:rPr>
                          <m:t>𝒕</m:t>
                        </m:r>
                      </m:e>
                    </m:d>
                    <m:r>
                      <a:rPr lang="en-US" b="1" i="1" smtClean="0">
                        <a:solidFill>
                          <a:schemeClr val="tx1">
                            <a:lumMod val="50000"/>
                          </a:schemeClr>
                        </a:solidFill>
                        <a:latin typeface="Cambria Math" panose="02040503050406030204" pitchFamily="18" charset="0"/>
                      </a:rPr>
                      <m:t>⟩</m:t>
                    </m:r>
                  </m:oMath>
                </a14:m>
                <a:endParaRPr lang="en-US" b="1" dirty="0">
                  <a:solidFill>
                    <a:srgbClr val="00B050"/>
                  </a:solidFill>
                </a:endParaRPr>
              </a:p>
              <a:p>
                <a:pPr lvl="1"/>
                <a:r>
                  <a:rPr lang="en-US" dirty="0"/>
                  <a:t>We call  </a:t>
                </a:r>
                <a14:m>
                  <m:oMath xmlns:m="http://schemas.openxmlformats.org/officeDocument/2006/math">
                    <m:sSub>
                      <m:sSubPr>
                        <m:ctrlPr>
                          <a:rPr lang="en-US" i="1" smtClean="0">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𝜖</m:t>
                        </m:r>
                      </m:e>
                      <m:sub>
                        <m:r>
                          <a:rPr lang="en-US" i="1">
                            <a:solidFill>
                              <a:srgbClr val="00B0F0"/>
                            </a:solidFill>
                            <a:latin typeface="Cambria Math" panose="02040503050406030204" pitchFamily="18" charset="0"/>
                          </a:rPr>
                          <m:t>𝑗</m:t>
                        </m:r>
                      </m:sub>
                    </m:sSub>
                  </m:oMath>
                </a14:m>
                <a:r>
                  <a:rPr lang="en-US" dirty="0">
                    <a:solidFill>
                      <a:srgbClr val="00B0F0"/>
                    </a:solidFill>
                  </a:rPr>
                  <a:t> </a:t>
                </a:r>
                <a:r>
                  <a:rPr lang="en-US" dirty="0"/>
                  <a:t>as the </a:t>
                </a:r>
                <a:r>
                  <a:rPr lang="en-US" dirty="0" err="1">
                    <a:solidFill>
                      <a:srgbClr val="00B0F0"/>
                    </a:solidFill>
                  </a:rPr>
                  <a:t>quasienergy</a:t>
                </a:r>
                <a:r>
                  <a:rPr lang="en-US" dirty="0"/>
                  <a:t> and </a:t>
                </a:r>
                <a14:m>
                  <m:oMath xmlns:m="http://schemas.openxmlformats.org/officeDocument/2006/math">
                    <m:r>
                      <a:rPr lang="en-US" b="0" i="1" smtClean="0">
                        <a:solidFill>
                          <a:schemeClr val="bg2">
                            <a:lumMod val="50000"/>
                          </a:schemeClr>
                        </a:solidFill>
                        <a:latin typeface="Cambria Math" panose="02040503050406030204" pitchFamily="18" charset="0"/>
                      </a:rPr>
                      <m:t>|</m:t>
                    </m:r>
                    <m:sSub>
                      <m:sSubPr>
                        <m:ctrlPr>
                          <a:rPr lang="en-US" b="0" i="1" smtClean="0">
                            <a:solidFill>
                              <a:schemeClr val="bg2">
                                <a:lumMod val="50000"/>
                              </a:schemeClr>
                            </a:solidFill>
                            <a:latin typeface="Cambria Math" panose="02040503050406030204" pitchFamily="18" charset="0"/>
                          </a:rPr>
                        </m:ctrlPr>
                      </m:sSubPr>
                      <m:e>
                        <m:r>
                          <a:rPr lang="en-US" b="0" i="1" smtClean="0">
                            <a:solidFill>
                              <a:schemeClr val="bg2">
                                <a:lumMod val="50000"/>
                              </a:schemeClr>
                            </a:solidFill>
                            <a:latin typeface="Cambria Math" panose="02040503050406030204" pitchFamily="18" charset="0"/>
                          </a:rPr>
                          <m:t>𝑢</m:t>
                        </m:r>
                      </m:e>
                      <m:sub>
                        <m:r>
                          <a:rPr lang="en-US" b="0" i="1" smtClean="0">
                            <a:solidFill>
                              <a:schemeClr val="bg2">
                                <a:lumMod val="50000"/>
                              </a:schemeClr>
                            </a:solidFill>
                            <a:latin typeface="Cambria Math" panose="02040503050406030204" pitchFamily="18" charset="0"/>
                          </a:rPr>
                          <m:t>𝑗</m:t>
                        </m:r>
                      </m:sub>
                    </m:sSub>
                    <m:d>
                      <m:dPr>
                        <m:ctrlPr>
                          <a:rPr lang="en-US" b="0" i="1" smtClean="0">
                            <a:solidFill>
                              <a:schemeClr val="bg2">
                                <a:lumMod val="50000"/>
                              </a:schemeClr>
                            </a:solidFill>
                            <a:latin typeface="Cambria Math" panose="02040503050406030204" pitchFamily="18" charset="0"/>
                          </a:rPr>
                        </m:ctrlPr>
                      </m:dPr>
                      <m:e>
                        <m:r>
                          <a:rPr lang="en-US" b="0" i="1" smtClean="0">
                            <a:solidFill>
                              <a:schemeClr val="bg2">
                                <a:lumMod val="50000"/>
                              </a:schemeClr>
                            </a:solidFill>
                            <a:latin typeface="Cambria Math" panose="02040503050406030204" pitchFamily="18" charset="0"/>
                          </a:rPr>
                          <m:t>𝑡</m:t>
                        </m:r>
                      </m:e>
                    </m:d>
                    <m:r>
                      <a:rPr lang="en-US" b="0" i="1" smtClean="0">
                        <a:solidFill>
                          <a:schemeClr val="bg2">
                            <a:lumMod val="50000"/>
                          </a:schemeClr>
                        </a:solidFill>
                        <a:latin typeface="Cambria Math" panose="02040503050406030204" pitchFamily="18" charset="0"/>
                      </a:rPr>
                      <m:t>⟩</m:t>
                    </m:r>
                  </m:oMath>
                </a14:m>
                <a:r>
                  <a:rPr lang="en-US" dirty="0">
                    <a:solidFill>
                      <a:schemeClr val="bg2">
                        <a:lumMod val="50000"/>
                      </a:schemeClr>
                    </a:solidFill>
                  </a:rPr>
                  <a:t> </a:t>
                </a:r>
                <a:r>
                  <a:rPr lang="en-US" dirty="0"/>
                  <a:t>as the </a:t>
                </a:r>
                <a:r>
                  <a:rPr lang="en-US" dirty="0" err="1">
                    <a:solidFill>
                      <a:schemeClr val="bg2">
                        <a:lumMod val="50000"/>
                      </a:schemeClr>
                    </a:solidFill>
                  </a:rPr>
                  <a:t>Floquet</a:t>
                </a:r>
                <a:r>
                  <a:rPr lang="en-US" dirty="0">
                    <a:solidFill>
                      <a:schemeClr val="bg2">
                        <a:lumMod val="50000"/>
                      </a:schemeClr>
                    </a:solidFill>
                  </a:rPr>
                  <a:t> Mode</a:t>
                </a:r>
              </a:p>
              <a:p>
                <a:pPr marL="609600" lvl="1" indent="0">
                  <a:buNone/>
                </a:pPr>
                <a:endParaRPr lang="en-US" dirty="0">
                  <a:solidFill>
                    <a:schemeClr val="bg2">
                      <a:lumMod val="50000"/>
                    </a:schemeClr>
                  </a:solidFill>
                </a:endParaRPr>
              </a:p>
              <a:p>
                <a:pPr algn="l"/>
                <a:r>
                  <a:rPr lang="en-US" sz="1400" b="1" dirty="0">
                    <a:solidFill>
                      <a:schemeClr val="bg1">
                        <a:lumMod val="10000"/>
                      </a:schemeClr>
                    </a:solidFill>
                    <a:highlight>
                      <a:srgbClr val="FFFF00"/>
                    </a:highlight>
                  </a:rPr>
                  <a:t>By plugging in to the Time-Dependent Schrodinger Equation:</a:t>
                </a:r>
              </a:p>
              <a:p>
                <a:pPr lvl="1"/>
                <a:r>
                  <a:rPr lang="en-US" dirty="0">
                    <a:solidFill>
                      <a:schemeClr val="tx1">
                        <a:lumMod val="50000"/>
                      </a:schemeClr>
                    </a:solidFill>
                  </a:rPr>
                  <a:t>Let the Hamiltonian on a single site </a:t>
                </a:r>
                <a14:m>
                  <m:oMath xmlns:m="http://schemas.openxmlformats.org/officeDocument/2006/math">
                    <m:r>
                      <a:rPr lang="en-US" b="0" i="1" smtClean="0">
                        <a:solidFill>
                          <a:schemeClr val="tx1">
                            <a:lumMod val="50000"/>
                          </a:schemeClr>
                        </a:solidFill>
                        <a:latin typeface="Cambria Math" panose="02040503050406030204" pitchFamily="18" charset="0"/>
                      </a:rPr>
                      <m:t>𝑖</m:t>
                    </m:r>
                  </m:oMath>
                </a14:m>
                <a:r>
                  <a:rPr lang="en-US" dirty="0">
                    <a:solidFill>
                      <a:schemeClr val="tx1">
                        <a:lumMod val="50000"/>
                      </a:schemeClr>
                    </a:solidFill>
                  </a:rPr>
                  <a:t> is </a:t>
                </a:r>
                <a14:m>
                  <m:oMath xmlns:m="http://schemas.openxmlformats.org/officeDocument/2006/math">
                    <m:sSub>
                      <m:sSubPr>
                        <m:ctrlPr>
                          <a:rPr lang="en-US" b="0" i="1" dirty="0" smtClean="0">
                            <a:solidFill>
                              <a:schemeClr val="tx1">
                                <a:lumMod val="50000"/>
                              </a:schemeClr>
                            </a:solidFill>
                            <a:latin typeface="Cambria Math" panose="02040503050406030204" pitchFamily="18" charset="0"/>
                          </a:rPr>
                        </m:ctrlPr>
                      </m:sSubPr>
                      <m:e>
                        <m:acc>
                          <m:accPr>
                            <m:chr m:val="̂"/>
                            <m:ctrlPr>
                              <a:rPr lang="en-US" b="0" i="1" smtClean="0">
                                <a:solidFill>
                                  <a:schemeClr val="tx1">
                                    <a:lumMod val="50000"/>
                                  </a:schemeClr>
                                </a:solidFill>
                                <a:latin typeface="Cambria Math" panose="02040503050406030204" pitchFamily="18" charset="0"/>
                              </a:rPr>
                            </m:ctrlPr>
                          </m:accPr>
                          <m:e>
                            <m:r>
                              <a:rPr lang="en-US" b="1" i="1" smtClean="0">
                                <a:solidFill>
                                  <a:schemeClr val="tx1">
                                    <a:lumMod val="50000"/>
                                  </a:schemeClr>
                                </a:solidFill>
                                <a:latin typeface="Cambria Math" panose="02040503050406030204" pitchFamily="18" charset="0"/>
                              </a:rPr>
                              <m:t>𝒉</m:t>
                            </m:r>
                          </m:e>
                        </m:acc>
                      </m:e>
                      <m:sub>
                        <m:r>
                          <a:rPr lang="en-US" b="0" i="1" dirty="0" smtClean="0">
                            <a:solidFill>
                              <a:schemeClr val="tx1">
                                <a:lumMod val="50000"/>
                              </a:schemeClr>
                            </a:solidFill>
                            <a:latin typeface="Cambria Math" panose="02040503050406030204" pitchFamily="18" charset="0"/>
                          </a:rPr>
                          <m:t>𝑀𝐹</m:t>
                        </m:r>
                      </m:sub>
                    </m:sSub>
                    <m:r>
                      <a:rPr lang="en-US" b="0" i="1" smtClean="0">
                        <a:solidFill>
                          <a:schemeClr val="tx1">
                            <a:lumMod val="50000"/>
                          </a:schemeClr>
                        </a:solidFill>
                        <a:latin typeface="Cambria Math" panose="02040503050406030204" pitchFamily="18" charset="0"/>
                      </a:rPr>
                      <m:t>=−</m:t>
                    </m:r>
                    <m:r>
                      <a:rPr lang="en-US" b="0" i="1" smtClean="0">
                        <a:solidFill>
                          <a:schemeClr val="tx1">
                            <a:lumMod val="50000"/>
                          </a:schemeClr>
                        </a:solidFill>
                        <a:latin typeface="Cambria Math" panose="02040503050406030204" pitchFamily="18" charset="0"/>
                      </a:rPr>
                      <m:t>𝑞𝐽</m:t>
                    </m:r>
                    <m:sSub>
                      <m:sSubPr>
                        <m:ctrlPr>
                          <a:rPr lang="en-US" b="0" i="1" smtClean="0">
                            <a:solidFill>
                              <a:schemeClr val="tx1">
                                <a:lumMod val="50000"/>
                              </a:schemeClr>
                            </a:solidFill>
                            <a:latin typeface="Cambria Math" panose="02040503050406030204" pitchFamily="18" charset="0"/>
                          </a:rPr>
                        </m:ctrlPr>
                      </m:sSubPr>
                      <m:e>
                        <m:r>
                          <a:rPr lang="en-US" b="0" i="1" smtClean="0">
                            <a:solidFill>
                              <a:schemeClr val="tx1">
                                <a:lumMod val="50000"/>
                              </a:schemeClr>
                            </a:solidFill>
                            <a:latin typeface="Cambria Math" panose="02040503050406030204" pitchFamily="18" charset="0"/>
                          </a:rPr>
                          <m:t>𝑀</m:t>
                        </m:r>
                      </m:e>
                      <m:sub>
                        <m:r>
                          <a:rPr lang="en-US" b="0" i="1" smtClean="0">
                            <a:solidFill>
                              <a:schemeClr val="tx1">
                                <a:lumMod val="50000"/>
                              </a:schemeClr>
                            </a:solidFill>
                            <a:latin typeface="Cambria Math" panose="02040503050406030204" pitchFamily="18" charset="0"/>
                          </a:rPr>
                          <m:t>𝑧</m:t>
                        </m:r>
                      </m:sub>
                    </m:sSub>
                    <m:d>
                      <m:dPr>
                        <m:ctrlPr>
                          <a:rPr lang="en-US" b="0" i="1" smtClean="0">
                            <a:solidFill>
                              <a:schemeClr val="tx1">
                                <a:lumMod val="50000"/>
                              </a:schemeClr>
                            </a:solidFill>
                            <a:latin typeface="Cambria Math" panose="02040503050406030204" pitchFamily="18" charset="0"/>
                          </a:rPr>
                        </m:ctrlPr>
                      </m:dPr>
                      <m:e>
                        <m:r>
                          <a:rPr lang="en-US" b="0" i="1" smtClean="0">
                            <a:solidFill>
                              <a:schemeClr val="tx1">
                                <a:lumMod val="50000"/>
                              </a:schemeClr>
                            </a:solidFill>
                            <a:latin typeface="Cambria Math" panose="02040503050406030204" pitchFamily="18" charset="0"/>
                          </a:rPr>
                          <m:t>𝑡</m:t>
                        </m:r>
                      </m:e>
                    </m:d>
                    <m:r>
                      <a:rPr lang="en-US" b="0" i="1" smtClean="0">
                        <a:solidFill>
                          <a:schemeClr val="tx1">
                            <a:lumMod val="50000"/>
                          </a:schemeClr>
                        </a:solidFill>
                        <a:latin typeface="Cambria Math" panose="02040503050406030204" pitchFamily="18" charset="0"/>
                      </a:rPr>
                      <m:t> </m:t>
                    </m:r>
                    <m:sSubSup>
                      <m:sSubSupPr>
                        <m:ctrlPr>
                          <a:rPr lang="en-US" i="1">
                            <a:solidFill>
                              <a:schemeClr val="tx1">
                                <a:lumMod val="50000"/>
                              </a:schemeClr>
                            </a:solidFill>
                            <a:latin typeface="Cambria Math" panose="02040503050406030204" pitchFamily="18" charset="0"/>
                            <a:ea typeface="Cambria Math" panose="02040503050406030204" pitchFamily="18" charset="0"/>
                          </a:rPr>
                        </m:ctrlPr>
                      </m:sSubSupPr>
                      <m:e>
                        <m:acc>
                          <m:accPr>
                            <m:chr m:val="̂"/>
                            <m:ctrlPr>
                              <a:rPr lang="en-US" i="1" dirty="0">
                                <a:solidFill>
                                  <a:schemeClr val="tx1">
                                    <a:lumMod val="50000"/>
                                  </a:schemeClr>
                                </a:solidFill>
                                <a:latin typeface="Cambria Math" panose="02040503050406030204" pitchFamily="18" charset="0"/>
                                <a:ea typeface="Cambria Math" panose="02040503050406030204" pitchFamily="18" charset="0"/>
                              </a:rPr>
                            </m:ctrlPr>
                          </m:accPr>
                          <m:e>
                            <m:r>
                              <a:rPr lang="en-US" i="1" dirty="0">
                                <a:solidFill>
                                  <a:schemeClr val="tx1">
                                    <a:lumMod val="50000"/>
                                  </a:schemeClr>
                                </a:solidFill>
                                <a:latin typeface="Cambria Math" panose="02040503050406030204" pitchFamily="18" charset="0"/>
                                <a:ea typeface="Cambria Math" panose="02040503050406030204" pitchFamily="18" charset="0"/>
                              </a:rPr>
                              <m:t>𝑆</m:t>
                            </m:r>
                          </m:e>
                        </m:acc>
                      </m:e>
                      <m:sub>
                        <m:r>
                          <a:rPr lang="en-US" i="1">
                            <a:solidFill>
                              <a:schemeClr val="tx1">
                                <a:lumMod val="50000"/>
                              </a:schemeClr>
                            </a:solidFill>
                            <a:latin typeface="Cambria Math" panose="02040503050406030204" pitchFamily="18" charset="0"/>
                            <a:ea typeface="Cambria Math" panose="02040503050406030204" pitchFamily="18" charset="0"/>
                          </a:rPr>
                          <m:t>𝑖</m:t>
                        </m:r>
                      </m:sub>
                      <m:sup>
                        <m:r>
                          <a:rPr lang="en-US" i="1">
                            <a:solidFill>
                              <a:schemeClr val="tx1">
                                <a:lumMod val="50000"/>
                              </a:schemeClr>
                            </a:solidFill>
                            <a:latin typeface="Cambria Math" panose="02040503050406030204" pitchFamily="18" charset="0"/>
                            <a:ea typeface="Cambria Math" panose="02040503050406030204" pitchFamily="18" charset="0"/>
                          </a:rPr>
                          <m:t>𝑍</m:t>
                        </m:r>
                      </m:sup>
                    </m:sSubSup>
                    <m:r>
                      <a:rPr lang="en-US" b="0" i="1" smtClean="0">
                        <a:solidFill>
                          <a:schemeClr val="tx1">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tx1">
                                <a:lumMod val="50000"/>
                              </a:schemeClr>
                            </a:solidFill>
                            <a:latin typeface="Cambria Math" panose="02040503050406030204" pitchFamily="18" charset="0"/>
                            <a:ea typeface="Cambria Math" panose="02040503050406030204" pitchFamily="18" charset="0"/>
                          </a:rPr>
                        </m:ctrlPr>
                      </m:sSubPr>
                      <m:e>
                        <m:r>
                          <a:rPr lang="en-US" b="0" i="1" smtClean="0">
                            <a:solidFill>
                              <a:schemeClr val="tx1">
                                <a:lumMod val="50000"/>
                              </a:schemeClr>
                            </a:solidFill>
                            <a:latin typeface="Cambria Math" panose="02040503050406030204" pitchFamily="18" charset="0"/>
                            <a:ea typeface="Cambria Math" panose="02040503050406030204" pitchFamily="18" charset="0"/>
                          </a:rPr>
                          <m:t>𝐵</m:t>
                        </m:r>
                      </m:e>
                      <m:sub>
                        <m:r>
                          <a:rPr lang="en-US" b="0" i="1" smtClean="0">
                            <a:solidFill>
                              <a:schemeClr val="tx1">
                                <a:lumMod val="50000"/>
                              </a:schemeClr>
                            </a:solidFill>
                            <a:latin typeface="Cambria Math" panose="02040503050406030204" pitchFamily="18" charset="0"/>
                            <a:ea typeface="Cambria Math" panose="02040503050406030204" pitchFamily="18" charset="0"/>
                          </a:rPr>
                          <m:t>𝑥</m:t>
                        </m:r>
                      </m:sub>
                    </m:sSub>
                    <m:r>
                      <m:rPr>
                        <m:sty m:val="p"/>
                      </m:rPr>
                      <a:rPr lang="en-US" b="0" i="0" smtClean="0">
                        <a:solidFill>
                          <a:schemeClr val="tx1">
                            <a:lumMod val="50000"/>
                          </a:schemeClr>
                        </a:solidFill>
                        <a:latin typeface="Cambria Math" panose="02040503050406030204" pitchFamily="18" charset="0"/>
                        <a:ea typeface="Cambria Math" panose="02040503050406030204" pitchFamily="18" charset="0"/>
                      </a:rPr>
                      <m:t>cos</m:t>
                    </m:r>
                    <m:r>
                      <a:rPr lang="en-US" b="0" i="1" smtClean="0">
                        <a:solidFill>
                          <a:schemeClr val="tx1">
                            <a:lumMod val="50000"/>
                          </a:schemeClr>
                        </a:solidFill>
                        <a:latin typeface="Cambria Math" panose="02040503050406030204" pitchFamily="18" charset="0"/>
                        <a:ea typeface="Cambria Math" panose="02040503050406030204" pitchFamily="18" charset="0"/>
                      </a:rPr>
                      <m:t>⁡(</m:t>
                    </m:r>
                    <m:r>
                      <a:rPr lang="en-US" b="0" i="1" smtClean="0">
                        <a:solidFill>
                          <a:schemeClr val="tx1">
                            <a:lumMod val="50000"/>
                          </a:schemeClr>
                        </a:solidFill>
                        <a:latin typeface="Cambria Math" panose="02040503050406030204" pitchFamily="18" charset="0"/>
                        <a:ea typeface="Cambria Math" panose="02040503050406030204" pitchFamily="18" charset="0"/>
                      </a:rPr>
                      <m:t>𝜔</m:t>
                    </m:r>
                    <m:r>
                      <a:rPr lang="en-US" b="0" i="1" smtClean="0">
                        <a:solidFill>
                          <a:schemeClr val="tx1">
                            <a:lumMod val="50000"/>
                          </a:schemeClr>
                        </a:solidFill>
                        <a:latin typeface="Cambria Math" panose="02040503050406030204" pitchFamily="18" charset="0"/>
                        <a:ea typeface="Cambria Math" panose="02040503050406030204" pitchFamily="18" charset="0"/>
                      </a:rPr>
                      <m:t>𝑡</m:t>
                    </m:r>
                    <m:r>
                      <a:rPr lang="en-US" b="0" i="1" smtClean="0">
                        <a:solidFill>
                          <a:schemeClr val="tx1">
                            <a:lumMod val="50000"/>
                          </a:schemeClr>
                        </a:solidFill>
                        <a:latin typeface="Cambria Math" panose="02040503050406030204" pitchFamily="18" charset="0"/>
                        <a:ea typeface="Cambria Math" panose="02040503050406030204" pitchFamily="18" charset="0"/>
                      </a:rPr>
                      <m:t>)</m:t>
                    </m:r>
                  </m:oMath>
                </a14:m>
                <a:r>
                  <a:rPr lang="en-US" dirty="0">
                    <a:solidFill>
                      <a:schemeClr val="tx1">
                        <a:lumMod val="50000"/>
                      </a:schemeClr>
                    </a:solidFill>
                    <a:ea typeface="Cambria Math" panose="02040503050406030204" pitchFamily="18" charset="0"/>
                  </a:rPr>
                  <a:t> </a:t>
                </a:r>
                <a14:m>
                  <m:oMath xmlns:m="http://schemas.openxmlformats.org/officeDocument/2006/math">
                    <m:sSubSup>
                      <m:sSubSupPr>
                        <m:ctrlPr>
                          <a:rPr lang="en-US" i="1">
                            <a:solidFill>
                              <a:schemeClr val="tx1">
                                <a:lumMod val="50000"/>
                              </a:schemeClr>
                            </a:solidFill>
                            <a:latin typeface="Cambria Math" panose="02040503050406030204" pitchFamily="18" charset="0"/>
                            <a:ea typeface="Cambria Math" panose="02040503050406030204" pitchFamily="18" charset="0"/>
                          </a:rPr>
                        </m:ctrlPr>
                      </m:sSubSupPr>
                      <m:e>
                        <m:acc>
                          <m:accPr>
                            <m:chr m:val="̂"/>
                            <m:ctrlPr>
                              <a:rPr lang="en-US" i="1" dirty="0">
                                <a:solidFill>
                                  <a:schemeClr val="tx1">
                                    <a:lumMod val="50000"/>
                                  </a:schemeClr>
                                </a:solidFill>
                                <a:latin typeface="Cambria Math" panose="02040503050406030204" pitchFamily="18" charset="0"/>
                                <a:ea typeface="Cambria Math" panose="02040503050406030204" pitchFamily="18" charset="0"/>
                              </a:rPr>
                            </m:ctrlPr>
                          </m:accPr>
                          <m:e>
                            <m:r>
                              <a:rPr lang="en-US" i="1" dirty="0">
                                <a:solidFill>
                                  <a:schemeClr val="tx1">
                                    <a:lumMod val="50000"/>
                                  </a:schemeClr>
                                </a:solidFill>
                                <a:latin typeface="Cambria Math" panose="02040503050406030204" pitchFamily="18" charset="0"/>
                                <a:ea typeface="Cambria Math" panose="02040503050406030204" pitchFamily="18" charset="0"/>
                              </a:rPr>
                              <m:t>𝑆</m:t>
                            </m:r>
                          </m:e>
                        </m:acc>
                      </m:e>
                      <m:sub>
                        <m:r>
                          <a:rPr lang="en-US" i="1">
                            <a:solidFill>
                              <a:schemeClr val="tx1">
                                <a:lumMod val="50000"/>
                              </a:schemeClr>
                            </a:solidFill>
                            <a:latin typeface="Cambria Math" panose="02040503050406030204" pitchFamily="18" charset="0"/>
                            <a:ea typeface="Cambria Math" panose="02040503050406030204" pitchFamily="18" charset="0"/>
                          </a:rPr>
                          <m:t>𝑖</m:t>
                        </m:r>
                      </m:sub>
                      <m:sup>
                        <m:r>
                          <a:rPr lang="en-US" i="1">
                            <a:solidFill>
                              <a:schemeClr val="tx1">
                                <a:lumMod val="50000"/>
                              </a:schemeClr>
                            </a:solidFill>
                            <a:latin typeface="Cambria Math" panose="02040503050406030204" pitchFamily="18" charset="0"/>
                            <a:ea typeface="Cambria Math" panose="02040503050406030204" pitchFamily="18" charset="0"/>
                          </a:rPr>
                          <m:t>𝑥</m:t>
                        </m:r>
                      </m:sup>
                    </m:sSubSup>
                  </m:oMath>
                </a14:m>
                <a:endParaRPr lang="en-US" dirty="0">
                  <a:solidFill>
                    <a:schemeClr val="tx1">
                      <a:lumMod val="50000"/>
                    </a:schemeClr>
                  </a:solidFill>
                </a:endParaRPr>
              </a:p>
              <a:p>
                <a:pPr lvl="1"/>
                <a14:m>
                  <m:oMath xmlns:m="http://schemas.openxmlformats.org/officeDocument/2006/math">
                    <m:sSub>
                      <m:sSubPr>
                        <m:ctrlPr>
                          <a:rPr lang="en-US" i="1" smtClean="0">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𝜖</m:t>
                        </m:r>
                      </m:e>
                      <m:sub>
                        <m:r>
                          <a:rPr lang="en-US" b="0" i="1">
                            <a:solidFill>
                              <a:schemeClr val="tx1">
                                <a:lumMod val="50000"/>
                              </a:schemeClr>
                            </a:solidFill>
                            <a:latin typeface="Cambria Math" panose="02040503050406030204" pitchFamily="18" charset="0"/>
                          </a:rPr>
                          <m:t>𝑗</m:t>
                        </m:r>
                      </m:sub>
                    </m:sSub>
                    <m:d>
                      <m:dPr>
                        <m:begChr m:val="|"/>
                        <m:endChr m:val="⟩"/>
                        <m:ctrlPr>
                          <a:rPr lang="en-US" i="1">
                            <a:solidFill>
                              <a:schemeClr val="tx1">
                                <a:lumMod val="50000"/>
                              </a:schemeClr>
                            </a:solidFill>
                            <a:latin typeface="Cambria Math" panose="02040503050406030204" pitchFamily="18" charset="0"/>
                          </a:rPr>
                        </m:ctrlPr>
                      </m:dPr>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𝑢</m:t>
                            </m:r>
                          </m:e>
                          <m:sub>
                            <m:r>
                              <a:rPr lang="en-US" b="0" i="1">
                                <a:solidFill>
                                  <a:schemeClr val="tx1">
                                    <a:lumMod val="50000"/>
                                  </a:schemeClr>
                                </a:solidFill>
                                <a:latin typeface="Cambria Math" panose="02040503050406030204" pitchFamily="18" charset="0"/>
                              </a:rPr>
                              <m:t>𝑗</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e>
                    </m:d>
                    <m:r>
                      <a:rPr lang="en-US" b="0" i="1">
                        <a:solidFill>
                          <a:schemeClr val="tx1">
                            <a:lumMod val="50000"/>
                          </a:schemeClr>
                        </a:solidFill>
                        <a:latin typeface="Cambria Math" panose="02040503050406030204" pitchFamily="18" charset="0"/>
                      </a:rPr>
                      <m:t>=</m:t>
                    </m:r>
                    <m:d>
                      <m:dPr>
                        <m:begChr m:val="["/>
                        <m:endChr m:val="]"/>
                        <m:ctrlPr>
                          <a:rPr lang="en-US" i="1" smtClean="0">
                            <a:solidFill>
                              <a:schemeClr val="tx1">
                                <a:lumMod val="50000"/>
                              </a:schemeClr>
                            </a:solidFill>
                            <a:latin typeface="Cambria Math" panose="02040503050406030204" pitchFamily="18" charset="0"/>
                          </a:rPr>
                        </m:ctrlPr>
                      </m:dPr>
                      <m:e>
                        <m:sSub>
                          <m:sSubPr>
                            <m:ctrlPr>
                              <a:rPr lang="en-US" i="1">
                                <a:solidFill>
                                  <a:schemeClr val="tx1">
                                    <a:lumMod val="50000"/>
                                  </a:schemeClr>
                                </a:solidFill>
                                <a:latin typeface="Cambria Math" panose="02040503050406030204" pitchFamily="18" charset="0"/>
                              </a:rPr>
                            </m:ctrlPr>
                          </m:sSubPr>
                          <m:e>
                            <m:acc>
                              <m:accPr>
                                <m:chr m:val="̂"/>
                                <m:ctrlPr>
                                  <a:rPr lang="en-US" i="1">
                                    <a:solidFill>
                                      <a:schemeClr val="tx1">
                                        <a:lumMod val="50000"/>
                                      </a:schemeClr>
                                    </a:solidFill>
                                    <a:latin typeface="Cambria Math" panose="02040503050406030204" pitchFamily="18" charset="0"/>
                                  </a:rPr>
                                </m:ctrlPr>
                              </m:accPr>
                              <m:e>
                                <m:r>
                                  <a:rPr lang="en-US" b="0" i="1">
                                    <a:solidFill>
                                      <a:schemeClr val="tx1">
                                        <a:lumMod val="50000"/>
                                      </a:schemeClr>
                                    </a:solidFill>
                                    <a:latin typeface="Cambria Math" panose="02040503050406030204" pitchFamily="18" charset="0"/>
                                  </a:rPr>
                                  <m:t>h</m:t>
                                </m:r>
                              </m:e>
                            </m:acc>
                          </m:e>
                          <m:sub>
                            <m:r>
                              <a:rPr lang="en-US" b="0" i="1">
                                <a:solidFill>
                                  <a:schemeClr val="tx1">
                                    <a:lumMod val="50000"/>
                                  </a:schemeClr>
                                </a:solidFill>
                                <a:latin typeface="Cambria Math" panose="02040503050406030204" pitchFamily="18" charset="0"/>
                              </a:rPr>
                              <m:t>𝑀𝐹</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𝑖</m:t>
                        </m:r>
                        <m:r>
                          <a:rPr lang="en-US" b="0" i="1">
                            <a:solidFill>
                              <a:schemeClr val="tx1">
                                <a:lumMod val="50000"/>
                              </a:schemeClr>
                            </a:solidFill>
                            <a:latin typeface="Cambria Math" panose="02040503050406030204" pitchFamily="18" charset="0"/>
                          </a:rPr>
                          <m:t>ℏ</m:t>
                        </m:r>
                        <m:f>
                          <m:fPr>
                            <m:ctrlPr>
                              <a:rPr lang="en-US" i="1">
                                <a:solidFill>
                                  <a:schemeClr val="tx1">
                                    <a:lumMod val="50000"/>
                                  </a:schemeClr>
                                </a:solidFill>
                                <a:latin typeface="Cambria Math" panose="02040503050406030204" pitchFamily="18" charset="0"/>
                              </a:rPr>
                            </m:ctrlPr>
                          </m:fPr>
                          <m:num>
                            <m:r>
                              <a:rPr lang="en-US" b="0" i="1">
                                <a:solidFill>
                                  <a:schemeClr val="tx1">
                                    <a:lumMod val="50000"/>
                                  </a:schemeClr>
                                </a:solidFill>
                                <a:latin typeface="Cambria Math" panose="02040503050406030204" pitchFamily="18" charset="0"/>
                              </a:rPr>
                              <m:t>𝑑</m:t>
                            </m:r>
                          </m:num>
                          <m:den>
                            <m:r>
                              <a:rPr lang="en-US" b="0" i="1">
                                <a:solidFill>
                                  <a:schemeClr val="tx1">
                                    <a:lumMod val="50000"/>
                                  </a:schemeClr>
                                </a:solidFill>
                                <a:latin typeface="Cambria Math" panose="02040503050406030204" pitchFamily="18" charset="0"/>
                              </a:rPr>
                              <m:t>𝑑𝑡</m:t>
                            </m:r>
                          </m:den>
                        </m:f>
                      </m:e>
                    </m:d>
                    <m:r>
                      <a:rPr lang="en-US" b="0" i="1" smtClean="0">
                        <a:solidFill>
                          <a:schemeClr val="tx1">
                            <a:lumMod val="50000"/>
                          </a:schemeClr>
                        </a:solidFill>
                        <a:latin typeface="Cambria Math" panose="02040503050406030204" pitchFamily="18" charset="0"/>
                      </a:rPr>
                      <m:t> </m:t>
                    </m:r>
                    <m:sSub>
                      <m:sSubPr>
                        <m:ctrlPr>
                          <a:rPr lang="en-US" i="1">
                            <a:solidFill>
                              <a:schemeClr val="tx1">
                                <a:lumMod val="50000"/>
                              </a:schemeClr>
                            </a:solidFill>
                            <a:latin typeface="Cambria Math" panose="02040503050406030204" pitchFamily="18" charset="0"/>
                          </a:rPr>
                        </m:ctrlPr>
                      </m:sSubPr>
                      <m:e>
                        <m:r>
                          <a:rPr lang="en-US" b="0" i="1" smtClean="0">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𝑢</m:t>
                        </m:r>
                      </m:e>
                      <m:sub>
                        <m:r>
                          <a:rPr lang="en-US" b="0" i="1">
                            <a:solidFill>
                              <a:schemeClr val="tx1">
                                <a:lumMod val="50000"/>
                              </a:schemeClr>
                            </a:solidFill>
                            <a:latin typeface="Cambria Math" panose="02040503050406030204" pitchFamily="18" charset="0"/>
                          </a:rPr>
                          <m:t>𝑗</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r>
                      <a:rPr lang="en-US" b="0" i="1">
                        <a:solidFill>
                          <a:schemeClr val="tx1">
                            <a:lumMod val="50000"/>
                          </a:schemeClr>
                        </a:solidFill>
                        <a:latin typeface="Cambria Math" panose="02040503050406030204" pitchFamily="18" charset="0"/>
                      </a:rPr>
                      <m:t>⟩</m:t>
                    </m:r>
                  </m:oMath>
                </a14:m>
                <a:r>
                  <a:rPr lang="en-US" dirty="0">
                    <a:solidFill>
                      <a:schemeClr val="tx1">
                        <a:lumMod val="50000"/>
                      </a:schemeClr>
                    </a:solidFill>
                  </a:rPr>
                  <a:t>, where we call </a:t>
                </a:r>
                <a14:m>
                  <m:oMath xmlns:m="http://schemas.openxmlformats.org/officeDocument/2006/math">
                    <m:d>
                      <m:dPr>
                        <m:begChr m:val="["/>
                        <m:endChr m:val="]"/>
                        <m:ctrlPr>
                          <a:rPr lang="en-US" i="1" smtClean="0">
                            <a:solidFill>
                              <a:schemeClr val="tx1">
                                <a:lumMod val="50000"/>
                              </a:schemeClr>
                            </a:solidFill>
                            <a:latin typeface="Cambria Math" panose="02040503050406030204" pitchFamily="18" charset="0"/>
                          </a:rPr>
                        </m:ctrlPr>
                      </m:dPr>
                      <m:e>
                        <m:sSub>
                          <m:sSubPr>
                            <m:ctrlPr>
                              <a:rPr lang="en-US" i="1">
                                <a:solidFill>
                                  <a:schemeClr val="tx1">
                                    <a:lumMod val="50000"/>
                                  </a:schemeClr>
                                </a:solidFill>
                                <a:latin typeface="Cambria Math" panose="02040503050406030204" pitchFamily="18" charset="0"/>
                              </a:rPr>
                            </m:ctrlPr>
                          </m:sSubPr>
                          <m:e>
                            <m:acc>
                              <m:accPr>
                                <m:chr m:val="̂"/>
                                <m:ctrlPr>
                                  <a:rPr lang="en-US" i="1">
                                    <a:solidFill>
                                      <a:schemeClr val="tx1">
                                        <a:lumMod val="50000"/>
                                      </a:schemeClr>
                                    </a:solidFill>
                                    <a:latin typeface="Cambria Math" panose="02040503050406030204" pitchFamily="18" charset="0"/>
                                  </a:rPr>
                                </m:ctrlPr>
                              </m:accPr>
                              <m:e>
                                <m:r>
                                  <a:rPr lang="en-US" b="0" i="1">
                                    <a:solidFill>
                                      <a:schemeClr val="tx1">
                                        <a:lumMod val="50000"/>
                                      </a:schemeClr>
                                    </a:solidFill>
                                    <a:latin typeface="Cambria Math" panose="02040503050406030204" pitchFamily="18" charset="0"/>
                                  </a:rPr>
                                  <m:t>h</m:t>
                                </m:r>
                              </m:e>
                            </m:acc>
                          </m:e>
                          <m:sub>
                            <m:r>
                              <a:rPr lang="en-US" b="0" i="1">
                                <a:solidFill>
                                  <a:schemeClr val="tx1">
                                    <a:lumMod val="50000"/>
                                  </a:schemeClr>
                                </a:solidFill>
                                <a:latin typeface="Cambria Math" panose="02040503050406030204" pitchFamily="18" charset="0"/>
                              </a:rPr>
                              <m:t>𝑀𝐹</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𝑖</m:t>
                        </m:r>
                        <m:r>
                          <a:rPr lang="en-US" b="0" i="1">
                            <a:solidFill>
                              <a:schemeClr val="tx1">
                                <a:lumMod val="50000"/>
                              </a:schemeClr>
                            </a:solidFill>
                            <a:latin typeface="Cambria Math" panose="02040503050406030204" pitchFamily="18" charset="0"/>
                          </a:rPr>
                          <m:t>ℏ</m:t>
                        </m:r>
                        <m:f>
                          <m:fPr>
                            <m:ctrlPr>
                              <a:rPr lang="en-US" i="1">
                                <a:solidFill>
                                  <a:schemeClr val="tx1">
                                    <a:lumMod val="50000"/>
                                  </a:schemeClr>
                                </a:solidFill>
                                <a:latin typeface="Cambria Math" panose="02040503050406030204" pitchFamily="18" charset="0"/>
                              </a:rPr>
                            </m:ctrlPr>
                          </m:fPr>
                          <m:num>
                            <m:r>
                              <a:rPr lang="en-US" b="0" i="1">
                                <a:solidFill>
                                  <a:schemeClr val="tx1">
                                    <a:lumMod val="50000"/>
                                  </a:schemeClr>
                                </a:solidFill>
                                <a:latin typeface="Cambria Math" panose="02040503050406030204" pitchFamily="18" charset="0"/>
                              </a:rPr>
                              <m:t>𝑑</m:t>
                            </m:r>
                          </m:num>
                          <m:den>
                            <m:r>
                              <a:rPr lang="en-US" b="0" i="1">
                                <a:solidFill>
                                  <a:schemeClr val="tx1">
                                    <a:lumMod val="50000"/>
                                  </a:schemeClr>
                                </a:solidFill>
                                <a:latin typeface="Cambria Math" panose="02040503050406030204" pitchFamily="18" charset="0"/>
                              </a:rPr>
                              <m:t>𝑑𝑡</m:t>
                            </m:r>
                          </m:den>
                        </m:f>
                      </m:e>
                    </m:d>
                    <m:r>
                      <a:rPr lang="en-US" b="0" i="1" smtClean="0">
                        <a:solidFill>
                          <a:schemeClr val="tx1">
                            <a:lumMod val="50000"/>
                          </a:schemeClr>
                        </a:solidFill>
                        <a:latin typeface="Cambria Math" panose="02040503050406030204" pitchFamily="18" charset="0"/>
                      </a:rPr>
                      <m:t>=</m:t>
                    </m:r>
                    <m:sSub>
                      <m:sSubPr>
                        <m:ctrlPr>
                          <a:rPr lang="en-US" i="1" smtClean="0">
                            <a:solidFill>
                              <a:schemeClr val="tx1">
                                <a:lumMod val="50000"/>
                              </a:schemeClr>
                            </a:solidFill>
                            <a:latin typeface="Cambria Math" panose="02040503050406030204" pitchFamily="18" charset="0"/>
                          </a:rPr>
                        </m:ctrlPr>
                      </m:sSubPr>
                      <m:e>
                        <m:acc>
                          <m:accPr>
                            <m:chr m:val="̂"/>
                            <m:ctrlPr>
                              <a:rPr lang="en-US" i="1" smtClean="0">
                                <a:solidFill>
                                  <a:schemeClr val="tx1">
                                    <a:lumMod val="50000"/>
                                  </a:schemeClr>
                                </a:solidFill>
                                <a:latin typeface="Cambria Math" panose="02040503050406030204" pitchFamily="18" charset="0"/>
                              </a:rPr>
                            </m:ctrlPr>
                          </m:accPr>
                          <m:e>
                            <m:r>
                              <a:rPr lang="en-US" b="0" i="1" smtClean="0">
                                <a:solidFill>
                                  <a:schemeClr val="tx1">
                                    <a:lumMod val="50000"/>
                                  </a:schemeClr>
                                </a:solidFill>
                                <a:latin typeface="Cambria Math" panose="02040503050406030204" pitchFamily="18" charset="0"/>
                              </a:rPr>
                              <m:t>𝐻</m:t>
                            </m:r>
                          </m:e>
                        </m:acc>
                      </m:e>
                      <m:sub>
                        <m:r>
                          <a:rPr lang="en-US" b="0" i="1" smtClean="0">
                            <a:solidFill>
                              <a:schemeClr val="tx1">
                                <a:lumMod val="50000"/>
                              </a:schemeClr>
                            </a:solidFill>
                            <a:latin typeface="Cambria Math" panose="02040503050406030204" pitchFamily="18" charset="0"/>
                          </a:rPr>
                          <m:t>𝐹</m:t>
                        </m:r>
                      </m:sub>
                    </m:sSub>
                  </m:oMath>
                </a14:m>
                <a:r>
                  <a:rPr lang="en-US" dirty="0">
                    <a:solidFill>
                      <a:schemeClr val="tx1">
                        <a:lumMod val="50000"/>
                      </a:schemeClr>
                    </a:solidFill>
                  </a:rPr>
                  <a:t> as the </a:t>
                </a:r>
                <a:r>
                  <a:rPr lang="en-US" dirty="0" err="1">
                    <a:solidFill>
                      <a:schemeClr val="tx1">
                        <a:lumMod val="50000"/>
                      </a:schemeClr>
                    </a:solidFill>
                  </a:rPr>
                  <a:t>Floquet</a:t>
                </a:r>
                <a:r>
                  <a:rPr lang="en-US" dirty="0">
                    <a:solidFill>
                      <a:schemeClr val="tx1">
                        <a:lumMod val="50000"/>
                      </a:schemeClr>
                    </a:solidFill>
                  </a:rPr>
                  <a:t> Hamiltonian</a:t>
                </a:r>
              </a:p>
              <a:p>
                <a:pPr algn="l"/>
                <a:r>
                  <a:rPr lang="en-US" b="1" dirty="0">
                    <a:solidFill>
                      <a:schemeClr val="tx1">
                        <a:lumMod val="50000"/>
                      </a:schemeClr>
                    </a:solidFill>
                    <a:sym typeface="Wingdings" pitchFamily="2" charset="2"/>
                  </a:rPr>
                  <a:t>Let the </a:t>
                </a:r>
                <a:r>
                  <a:rPr lang="en-US" b="1" dirty="0" err="1">
                    <a:solidFill>
                      <a:schemeClr val="tx1">
                        <a:lumMod val="50000"/>
                      </a:schemeClr>
                    </a:solidFill>
                    <a:sym typeface="Wingdings" pitchFamily="2" charset="2"/>
                  </a:rPr>
                  <a:t>Floquet</a:t>
                </a:r>
                <a:r>
                  <a:rPr lang="en-US" b="1" dirty="0">
                    <a:solidFill>
                      <a:schemeClr val="tx1">
                        <a:lumMod val="50000"/>
                      </a:schemeClr>
                    </a:solidFill>
                    <a:sym typeface="Wingdings" pitchFamily="2" charset="2"/>
                  </a:rPr>
                  <a:t> Modes </a:t>
                </a:r>
                <a14:m>
                  <m:oMath xmlns:m="http://schemas.openxmlformats.org/officeDocument/2006/math">
                    <m:r>
                      <a:rPr lang="en-US" b="0" i="1">
                        <a:solidFill>
                          <a:schemeClr val="tx1">
                            <a:lumMod val="50000"/>
                          </a:schemeClr>
                        </a:solidFill>
                        <a:latin typeface="Cambria Math" panose="02040503050406030204" pitchFamily="18" charset="0"/>
                      </a:rPr>
                      <m:t>|</m:t>
                    </m:r>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𝑢</m:t>
                        </m:r>
                      </m:e>
                      <m:sub>
                        <m:r>
                          <a:rPr lang="en-US" b="0" i="1">
                            <a:solidFill>
                              <a:schemeClr val="tx1">
                                <a:lumMod val="50000"/>
                              </a:schemeClr>
                            </a:solidFill>
                            <a:latin typeface="Cambria Math" panose="02040503050406030204" pitchFamily="18" charset="0"/>
                          </a:rPr>
                          <m:t>𝑗</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r>
                      <a:rPr lang="en-US" b="0" i="1">
                        <a:solidFill>
                          <a:schemeClr val="tx1">
                            <a:lumMod val="50000"/>
                          </a:schemeClr>
                        </a:solidFill>
                        <a:latin typeface="Cambria Math" panose="02040503050406030204" pitchFamily="18" charset="0"/>
                      </a:rPr>
                      <m:t>⟩</m:t>
                    </m:r>
                  </m:oMath>
                </a14:m>
                <a:r>
                  <a:rPr lang="en-US" dirty="0">
                    <a:solidFill>
                      <a:schemeClr val="tx1">
                        <a:lumMod val="50000"/>
                      </a:schemeClr>
                    </a:solidFill>
                  </a:rPr>
                  <a:t> </a:t>
                </a:r>
                <a:r>
                  <a:rPr lang="en-US" b="1" dirty="0">
                    <a:solidFill>
                      <a:schemeClr val="tx1">
                        <a:lumMod val="50000"/>
                      </a:schemeClr>
                    </a:solidFill>
                  </a:rPr>
                  <a:t>equal to </a:t>
                </a:r>
                <a:r>
                  <a:rPr lang="en-US" b="1" dirty="0">
                    <a:solidFill>
                      <a:schemeClr val="tx1">
                        <a:lumMod val="50000"/>
                      </a:schemeClr>
                    </a:solidFill>
                    <a:sym typeface="Wingdings" pitchFamily="2" charset="2"/>
                  </a:rPr>
                  <a:t> </a:t>
                </a:r>
                <a14:m>
                  <m:oMath xmlns:m="http://schemas.openxmlformats.org/officeDocument/2006/math">
                    <m:d>
                      <m:dPr>
                        <m:begChr m:val="|"/>
                        <m:endChr m:val="⟩"/>
                        <m:ctrlPr>
                          <a:rPr lang="en-US" i="1">
                            <a:solidFill>
                              <a:schemeClr val="tx1">
                                <a:lumMod val="50000"/>
                              </a:schemeClr>
                            </a:solidFill>
                            <a:latin typeface="Cambria Math" panose="02040503050406030204" pitchFamily="18" charset="0"/>
                          </a:rPr>
                        </m:ctrlPr>
                      </m:dPr>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𝑢</m:t>
                            </m:r>
                          </m:e>
                          <m:sub>
                            <m:r>
                              <a:rPr lang="en-US" b="0" i="1">
                                <a:solidFill>
                                  <a:schemeClr val="tx1">
                                    <a:lumMod val="50000"/>
                                  </a:schemeClr>
                                </a:solidFill>
                                <a:latin typeface="Cambria Math" panose="02040503050406030204" pitchFamily="18" charset="0"/>
                              </a:rPr>
                              <m:t>𝑗</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e>
                    </m:d>
                    <m:r>
                      <a:rPr lang="en-US" b="0" i="1">
                        <a:solidFill>
                          <a:schemeClr val="tx1">
                            <a:lumMod val="50000"/>
                          </a:schemeClr>
                        </a:solidFill>
                        <a:latin typeface="Cambria Math" panose="02040503050406030204" pitchFamily="18" charset="0"/>
                      </a:rPr>
                      <m:t>=</m:t>
                    </m:r>
                    <m:d>
                      <m:dPr>
                        <m:ctrlPr>
                          <a:rPr lang="en-US" i="1">
                            <a:solidFill>
                              <a:schemeClr val="tx1">
                                <a:lumMod val="50000"/>
                              </a:schemeClr>
                            </a:solidFill>
                            <a:latin typeface="Cambria Math" panose="02040503050406030204" pitchFamily="18" charset="0"/>
                          </a:rPr>
                        </m:ctrlPr>
                      </m:dPr>
                      <m:e>
                        <m:f>
                          <m:fPr>
                            <m:type m:val="noBar"/>
                            <m:ctrlPr>
                              <a:rPr lang="en-US" i="1">
                                <a:solidFill>
                                  <a:schemeClr val="tx1">
                                    <a:lumMod val="50000"/>
                                  </a:schemeClr>
                                </a:solidFill>
                                <a:latin typeface="Cambria Math" panose="02040503050406030204" pitchFamily="18" charset="0"/>
                              </a:rPr>
                            </m:ctrlPr>
                          </m:fPr>
                          <m:num>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𝑎</m:t>
                                </m:r>
                              </m:e>
                              <m:sub>
                                <m:r>
                                  <a:rPr lang="en-US" b="0" i="1">
                                    <a:solidFill>
                                      <a:schemeClr val="tx1">
                                        <a:lumMod val="50000"/>
                                      </a:schemeClr>
                                    </a:solidFill>
                                    <a:latin typeface="Cambria Math" panose="02040503050406030204" pitchFamily="18" charset="0"/>
                                  </a:rPr>
                                  <m:t>𝑗</m:t>
                                </m:r>
                              </m:sub>
                            </m:sSub>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𝑡</m:t>
                            </m:r>
                            <m:r>
                              <a:rPr lang="en-US" b="0" i="1">
                                <a:solidFill>
                                  <a:schemeClr val="tx1">
                                    <a:lumMod val="50000"/>
                                  </a:schemeClr>
                                </a:solidFill>
                                <a:latin typeface="Cambria Math" panose="02040503050406030204" pitchFamily="18" charset="0"/>
                              </a:rPr>
                              <m:t>)</m:t>
                            </m:r>
                          </m:num>
                          <m:den>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𝑏</m:t>
                                </m:r>
                              </m:e>
                              <m:sub>
                                <m:r>
                                  <a:rPr lang="en-US" b="0" i="1">
                                    <a:solidFill>
                                      <a:schemeClr val="tx1">
                                        <a:lumMod val="50000"/>
                                      </a:schemeClr>
                                    </a:solidFill>
                                    <a:latin typeface="Cambria Math" panose="02040503050406030204" pitchFamily="18" charset="0"/>
                                  </a:rPr>
                                  <m:t>𝑗</m:t>
                                </m:r>
                              </m:sub>
                            </m:sSub>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𝑡</m:t>
                            </m:r>
                            <m:r>
                              <a:rPr lang="en-US" b="0" i="1">
                                <a:solidFill>
                                  <a:schemeClr val="tx1">
                                    <a:lumMod val="50000"/>
                                  </a:schemeClr>
                                </a:solidFill>
                                <a:latin typeface="Cambria Math" panose="02040503050406030204" pitchFamily="18" charset="0"/>
                              </a:rPr>
                              <m:t>)</m:t>
                            </m:r>
                          </m:den>
                        </m:f>
                      </m:e>
                    </m:d>
                    <m:r>
                      <a:rPr lang="en-US" b="0" i="1">
                        <a:solidFill>
                          <a:schemeClr val="tx1">
                            <a:lumMod val="50000"/>
                          </a:schemeClr>
                        </a:solidFill>
                        <a:latin typeface="Cambria Math" panose="02040503050406030204" pitchFamily="18" charset="0"/>
                      </a:rPr>
                      <m:t>=</m:t>
                    </m:r>
                    <m:d>
                      <m:dPr>
                        <m:ctrlPr>
                          <a:rPr lang="en-US" i="1">
                            <a:solidFill>
                              <a:schemeClr val="tx1">
                                <a:lumMod val="50000"/>
                              </a:schemeClr>
                            </a:solidFill>
                            <a:latin typeface="Cambria Math" panose="02040503050406030204" pitchFamily="18" charset="0"/>
                          </a:rPr>
                        </m:ctrlPr>
                      </m:dPr>
                      <m:e>
                        <m:f>
                          <m:fPr>
                            <m:type m:val="noBar"/>
                            <m:ctrlPr>
                              <a:rPr lang="en-US" i="1">
                                <a:solidFill>
                                  <a:schemeClr val="tx1">
                                    <a:lumMod val="50000"/>
                                  </a:schemeClr>
                                </a:solidFill>
                                <a:latin typeface="Cambria Math" panose="02040503050406030204" pitchFamily="18" charset="0"/>
                              </a:rPr>
                            </m:ctrlPr>
                          </m:fPr>
                          <m:num>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𝑎</m:t>
                                </m:r>
                              </m:e>
                              <m:sub>
                                <m:r>
                                  <a:rPr lang="en-US" b="0" i="1">
                                    <a:solidFill>
                                      <a:schemeClr val="tx1">
                                        <a:lumMod val="50000"/>
                                      </a:schemeClr>
                                    </a:solidFill>
                                    <a:latin typeface="Cambria Math" panose="02040503050406030204" pitchFamily="18" charset="0"/>
                                  </a:rPr>
                                  <m:t>𝑗</m:t>
                                </m:r>
                              </m:sub>
                            </m:sSub>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𝑇</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𝑡</m:t>
                            </m:r>
                            <m:r>
                              <a:rPr lang="en-US" b="0" i="1">
                                <a:solidFill>
                                  <a:schemeClr val="tx1">
                                    <a:lumMod val="50000"/>
                                  </a:schemeClr>
                                </a:solidFill>
                                <a:latin typeface="Cambria Math" panose="02040503050406030204" pitchFamily="18" charset="0"/>
                              </a:rPr>
                              <m:t>)</m:t>
                            </m:r>
                          </m:num>
                          <m:den>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𝑏</m:t>
                                </m:r>
                              </m:e>
                              <m:sub>
                                <m:r>
                                  <a:rPr lang="en-US" b="0" i="1">
                                    <a:solidFill>
                                      <a:schemeClr val="tx1">
                                        <a:lumMod val="50000"/>
                                      </a:schemeClr>
                                    </a:solidFill>
                                    <a:latin typeface="Cambria Math" panose="02040503050406030204" pitchFamily="18" charset="0"/>
                                  </a:rPr>
                                  <m:t>𝑗</m:t>
                                </m:r>
                              </m:sub>
                            </m:sSub>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𝑇</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𝑡</m:t>
                            </m:r>
                            <m:r>
                              <a:rPr lang="en-US" b="0" i="1">
                                <a:solidFill>
                                  <a:schemeClr val="tx1">
                                    <a:lumMod val="50000"/>
                                  </a:schemeClr>
                                </a:solidFill>
                                <a:latin typeface="Cambria Math" panose="02040503050406030204" pitchFamily="18" charset="0"/>
                              </a:rPr>
                              <m:t>)</m:t>
                            </m:r>
                          </m:den>
                        </m:f>
                      </m:e>
                    </m:d>
                  </m:oMath>
                </a14:m>
                <a:endParaRPr lang="en-US" dirty="0">
                  <a:solidFill>
                    <a:schemeClr val="tx1">
                      <a:lumMod val="50000"/>
                    </a:schemeClr>
                  </a:solidFill>
                </a:endParaRPr>
              </a:p>
              <a:p>
                <a:pPr algn="l"/>
                <a:r>
                  <a:rPr lang="en-US" b="1" dirty="0">
                    <a:solidFill>
                      <a:schemeClr val="tx1">
                        <a:lumMod val="50000"/>
                      </a:schemeClr>
                    </a:solidFill>
                  </a:rPr>
                  <a:t>Fourier expand </a:t>
                </a:r>
                <a14:m>
                  <m:oMath xmlns:m="http://schemas.openxmlformats.org/officeDocument/2006/math">
                    <m:r>
                      <a:rPr lang="en-US" b="0" i="1">
                        <a:solidFill>
                          <a:schemeClr val="tx1">
                            <a:lumMod val="50000"/>
                          </a:schemeClr>
                        </a:solidFill>
                        <a:latin typeface="Cambria Math" panose="02040503050406030204" pitchFamily="18" charset="0"/>
                      </a:rPr>
                      <m:t>|</m:t>
                    </m:r>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𝑢</m:t>
                        </m:r>
                      </m:e>
                      <m:sub>
                        <m:r>
                          <a:rPr lang="en-US" b="0" i="1">
                            <a:solidFill>
                              <a:schemeClr val="tx1">
                                <a:lumMod val="50000"/>
                              </a:schemeClr>
                            </a:solidFill>
                            <a:latin typeface="Cambria Math" panose="02040503050406030204" pitchFamily="18" charset="0"/>
                          </a:rPr>
                          <m:t>𝑗</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r>
                      <a:rPr lang="en-US" b="0" i="1">
                        <a:solidFill>
                          <a:schemeClr val="tx1">
                            <a:lumMod val="50000"/>
                          </a:schemeClr>
                        </a:solidFill>
                        <a:latin typeface="Cambria Math" panose="02040503050406030204" pitchFamily="18" charset="0"/>
                      </a:rPr>
                      <m:t>⟩</m:t>
                    </m:r>
                  </m:oMath>
                </a14:m>
                <a:r>
                  <a:rPr lang="en-US" dirty="0">
                    <a:solidFill>
                      <a:schemeClr val="tx1">
                        <a:lumMod val="50000"/>
                      </a:schemeClr>
                    </a:solidFill>
                  </a:rPr>
                  <a:t> </a:t>
                </a:r>
                <a:r>
                  <a:rPr lang="en-US" b="1" dirty="0">
                    <a:solidFill>
                      <a:schemeClr val="tx1">
                        <a:lumMod val="50000"/>
                      </a:schemeClr>
                    </a:solidFill>
                  </a:rPr>
                  <a:t>so that </a:t>
                </a:r>
                <a14:m>
                  <m:oMath xmlns:m="http://schemas.openxmlformats.org/officeDocument/2006/math">
                    <m:d>
                      <m:dPr>
                        <m:begChr m:val="|"/>
                        <m:endChr m:val="⟩"/>
                        <m:ctrlPr>
                          <a:rPr lang="en-US" i="1">
                            <a:solidFill>
                              <a:schemeClr val="tx1">
                                <a:lumMod val="50000"/>
                              </a:schemeClr>
                            </a:solidFill>
                            <a:latin typeface="Cambria Math" panose="02040503050406030204" pitchFamily="18" charset="0"/>
                          </a:rPr>
                        </m:ctrlPr>
                      </m:dPr>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𝑢</m:t>
                            </m:r>
                          </m:e>
                          <m:sub>
                            <m:r>
                              <a:rPr lang="en-US" b="0" i="1">
                                <a:solidFill>
                                  <a:schemeClr val="tx1">
                                    <a:lumMod val="50000"/>
                                  </a:schemeClr>
                                </a:solidFill>
                                <a:latin typeface="Cambria Math" panose="02040503050406030204" pitchFamily="18" charset="0"/>
                              </a:rPr>
                              <m:t>𝑗</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e>
                    </m:d>
                    <m:r>
                      <a:rPr lang="en-US" b="0" i="1">
                        <a:solidFill>
                          <a:schemeClr val="tx1">
                            <a:lumMod val="50000"/>
                          </a:schemeClr>
                        </a:solidFill>
                        <a:latin typeface="Cambria Math" panose="02040503050406030204" pitchFamily="18" charset="0"/>
                      </a:rPr>
                      <m:t>=</m:t>
                    </m:r>
                    <m:d>
                      <m:dPr>
                        <m:ctrlPr>
                          <a:rPr lang="en-US" i="1">
                            <a:solidFill>
                              <a:schemeClr val="tx1">
                                <a:lumMod val="50000"/>
                              </a:schemeClr>
                            </a:solidFill>
                            <a:latin typeface="Cambria Math" panose="02040503050406030204" pitchFamily="18" charset="0"/>
                          </a:rPr>
                        </m:ctrlPr>
                      </m:dPr>
                      <m:e>
                        <m:f>
                          <m:fPr>
                            <m:type m:val="noBar"/>
                            <m:ctrlPr>
                              <a:rPr lang="en-US" i="1">
                                <a:solidFill>
                                  <a:schemeClr val="tx1">
                                    <a:lumMod val="50000"/>
                                  </a:schemeClr>
                                </a:solidFill>
                                <a:latin typeface="Cambria Math" panose="02040503050406030204" pitchFamily="18" charset="0"/>
                              </a:rPr>
                            </m:ctrlPr>
                          </m:fPr>
                          <m:num>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𝑎</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num>
                          <m:den>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𝑏</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den>
                        </m:f>
                      </m:e>
                    </m:d>
                  </m:oMath>
                </a14:m>
                <a:endParaRPr lang="en-US" dirty="0">
                  <a:solidFill>
                    <a:schemeClr val="tx1">
                      <a:lumMod val="50000"/>
                    </a:schemeClr>
                  </a:solidFill>
                </a:endParaRPr>
              </a:p>
              <a:p>
                <a:pPr algn="l"/>
                <a:r>
                  <a:rPr lang="en-US" b="1" dirty="0">
                    <a:solidFill>
                      <a:schemeClr val="tx1">
                        <a:lumMod val="50000"/>
                      </a:schemeClr>
                    </a:solidFill>
                  </a:rPr>
                  <a:t>Rewrite Equation 2b as: </a:t>
                </a:r>
                <a14:m>
                  <m:oMath xmlns:m="http://schemas.openxmlformats.org/officeDocument/2006/math">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𝜖</m:t>
                        </m:r>
                      </m:e>
                      <m:sub>
                        <m:r>
                          <a:rPr lang="en-US" b="0" i="1">
                            <a:solidFill>
                              <a:schemeClr val="tx1">
                                <a:lumMod val="50000"/>
                              </a:schemeClr>
                            </a:solidFill>
                            <a:latin typeface="Cambria Math" panose="02040503050406030204" pitchFamily="18" charset="0"/>
                          </a:rPr>
                          <m:t>𝑗</m:t>
                        </m:r>
                      </m:sub>
                    </m:sSub>
                    <m:d>
                      <m:dPr>
                        <m:ctrlPr>
                          <a:rPr lang="en-US" i="1">
                            <a:solidFill>
                              <a:schemeClr val="tx1">
                                <a:lumMod val="50000"/>
                              </a:schemeClr>
                            </a:solidFill>
                            <a:latin typeface="Cambria Math" panose="02040503050406030204" pitchFamily="18" charset="0"/>
                          </a:rPr>
                        </m:ctrlPr>
                      </m:dPr>
                      <m:e>
                        <m:f>
                          <m:fPr>
                            <m:type m:val="noBar"/>
                            <m:ctrlPr>
                              <a:rPr lang="en-US" i="1">
                                <a:solidFill>
                                  <a:schemeClr val="tx1">
                                    <a:lumMod val="50000"/>
                                  </a:schemeClr>
                                </a:solidFill>
                                <a:latin typeface="Cambria Math" panose="02040503050406030204" pitchFamily="18" charset="0"/>
                              </a:rPr>
                            </m:ctrlPr>
                          </m:fPr>
                          <m:num>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𝑎</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num>
                          <m:den>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𝑏</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den>
                        </m:f>
                      </m:e>
                    </m:d>
                    <m:r>
                      <a:rPr lang="en-US" b="0" i="1">
                        <a:solidFill>
                          <a:schemeClr val="tx1">
                            <a:lumMod val="50000"/>
                          </a:schemeClr>
                        </a:solidFill>
                        <a:latin typeface="Cambria Math" panose="02040503050406030204" pitchFamily="18" charset="0"/>
                      </a:rPr>
                      <m:t>=</m:t>
                    </m:r>
                    <m:d>
                      <m:dPr>
                        <m:begChr m:val="["/>
                        <m:endChr m:val="]"/>
                        <m:ctrlPr>
                          <a:rPr lang="en-US" i="1">
                            <a:solidFill>
                              <a:schemeClr val="tx1">
                                <a:lumMod val="50000"/>
                              </a:schemeClr>
                            </a:solidFill>
                            <a:latin typeface="Cambria Math" panose="02040503050406030204" pitchFamily="18" charset="0"/>
                          </a:rPr>
                        </m:ctrlPr>
                      </m:dPr>
                      <m:e>
                        <m:sSub>
                          <m:sSubPr>
                            <m:ctrlPr>
                              <a:rPr lang="en-US" i="1" smtClean="0">
                                <a:solidFill>
                                  <a:schemeClr val="tx1">
                                    <a:lumMod val="50000"/>
                                  </a:schemeClr>
                                </a:solidFill>
                                <a:latin typeface="Cambria Math" panose="02040503050406030204" pitchFamily="18" charset="0"/>
                              </a:rPr>
                            </m:ctrlPr>
                          </m:sSubPr>
                          <m:e>
                            <m:acc>
                              <m:accPr>
                                <m:chr m:val="̂"/>
                                <m:ctrlPr>
                                  <a:rPr lang="en-US" i="1">
                                    <a:solidFill>
                                      <a:schemeClr val="tx1">
                                        <a:lumMod val="50000"/>
                                      </a:schemeClr>
                                    </a:solidFill>
                                    <a:latin typeface="Cambria Math" panose="02040503050406030204" pitchFamily="18" charset="0"/>
                                  </a:rPr>
                                </m:ctrlPr>
                              </m:accPr>
                              <m:e>
                                <m:r>
                                  <a:rPr lang="en-US" b="0" i="1" smtClean="0">
                                    <a:solidFill>
                                      <a:schemeClr val="tx1">
                                        <a:lumMod val="50000"/>
                                      </a:schemeClr>
                                    </a:solidFill>
                                    <a:latin typeface="Cambria Math" panose="02040503050406030204" pitchFamily="18" charset="0"/>
                                  </a:rPr>
                                  <m:t>h</m:t>
                                </m:r>
                              </m:e>
                            </m:acc>
                          </m:e>
                          <m:sub>
                            <m:r>
                              <a:rPr lang="en-US" b="0" i="1" smtClean="0">
                                <a:solidFill>
                                  <a:schemeClr val="tx1">
                                    <a:lumMod val="50000"/>
                                  </a:schemeClr>
                                </a:solidFill>
                                <a:latin typeface="Cambria Math" panose="02040503050406030204" pitchFamily="18" charset="0"/>
                              </a:rPr>
                              <m:t>𝑀𝐹</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𝑖</m:t>
                        </m:r>
                        <m:r>
                          <a:rPr lang="en-US" b="0" i="1">
                            <a:solidFill>
                              <a:schemeClr val="tx1">
                                <a:lumMod val="50000"/>
                              </a:schemeClr>
                            </a:solidFill>
                            <a:latin typeface="Cambria Math" panose="02040503050406030204" pitchFamily="18" charset="0"/>
                          </a:rPr>
                          <m:t>ℏ</m:t>
                        </m:r>
                        <m:f>
                          <m:fPr>
                            <m:ctrlPr>
                              <a:rPr lang="en-US" i="1">
                                <a:solidFill>
                                  <a:schemeClr val="tx1">
                                    <a:lumMod val="50000"/>
                                  </a:schemeClr>
                                </a:solidFill>
                                <a:latin typeface="Cambria Math" panose="02040503050406030204" pitchFamily="18" charset="0"/>
                              </a:rPr>
                            </m:ctrlPr>
                          </m:fPr>
                          <m:num>
                            <m:r>
                              <a:rPr lang="en-US" b="0" i="1">
                                <a:solidFill>
                                  <a:schemeClr val="tx1">
                                    <a:lumMod val="50000"/>
                                  </a:schemeClr>
                                </a:solidFill>
                                <a:latin typeface="Cambria Math" panose="02040503050406030204" pitchFamily="18" charset="0"/>
                              </a:rPr>
                              <m:t>𝑑</m:t>
                            </m:r>
                          </m:num>
                          <m:den>
                            <m:r>
                              <a:rPr lang="en-US" b="0" i="1">
                                <a:solidFill>
                                  <a:schemeClr val="tx1">
                                    <a:lumMod val="50000"/>
                                  </a:schemeClr>
                                </a:solidFill>
                                <a:latin typeface="Cambria Math" panose="02040503050406030204" pitchFamily="18" charset="0"/>
                              </a:rPr>
                              <m:t>𝑑𝑡</m:t>
                            </m:r>
                          </m:den>
                        </m:f>
                      </m:e>
                    </m:d>
                    <m:d>
                      <m:dPr>
                        <m:ctrlPr>
                          <a:rPr lang="en-US" i="1">
                            <a:solidFill>
                              <a:schemeClr val="tx1">
                                <a:lumMod val="50000"/>
                              </a:schemeClr>
                            </a:solidFill>
                            <a:latin typeface="Cambria Math" panose="02040503050406030204" pitchFamily="18" charset="0"/>
                          </a:rPr>
                        </m:ctrlPr>
                      </m:dPr>
                      <m:e>
                        <m:f>
                          <m:fPr>
                            <m:type m:val="noBar"/>
                            <m:ctrlPr>
                              <a:rPr lang="en-US" i="1">
                                <a:solidFill>
                                  <a:schemeClr val="tx1">
                                    <a:lumMod val="50000"/>
                                  </a:schemeClr>
                                </a:solidFill>
                                <a:latin typeface="Cambria Math" panose="02040503050406030204" pitchFamily="18" charset="0"/>
                              </a:rPr>
                            </m:ctrlPr>
                          </m:fPr>
                          <m:num>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𝑎</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num>
                          <m:den>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𝑏</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den>
                        </m:f>
                      </m:e>
                    </m:d>
                  </m:oMath>
                </a14:m>
                <a:endParaRPr lang="en-US" dirty="0">
                  <a:solidFill>
                    <a:schemeClr val="tx1">
                      <a:lumMod val="50000"/>
                    </a:schemeClr>
                  </a:solidFill>
                </a:endParaRPr>
              </a:p>
              <a:p>
                <a:pPr algn="l"/>
                <a:r>
                  <a:rPr lang="en-US" b="1" dirty="0">
                    <a:solidFill>
                      <a:schemeClr val="tx1">
                        <a:lumMod val="50000"/>
                      </a:schemeClr>
                    </a:solidFill>
                    <a:highlight>
                      <a:srgbClr val="FFFF00"/>
                    </a:highlight>
                  </a:rPr>
                  <a:t>Transform the Problem into the Fourier Space</a:t>
                </a:r>
              </a:p>
              <a:p>
                <a:pPr lvl="1"/>
                <a14:m>
                  <m:oMath xmlns:m="http://schemas.openxmlformats.org/officeDocument/2006/math">
                    <m:sSub>
                      <m:sSubPr>
                        <m:ctrlPr>
                          <a:rPr lang="en-US" i="1" smtClean="0">
                            <a:solidFill>
                              <a:schemeClr val="tx1">
                                <a:lumMod val="50000"/>
                              </a:schemeClr>
                            </a:solidFill>
                            <a:latin typeface="Cambria Math" panose="02040503050406030204" pitchFamily="18" charset="0"/>
                          </a:rPr>
                        </m:ctrlPr>
                      </m:sSubPr>
                      <m:e>
                        <m:r>
                          <a:rPr lang="en-US" b="0" i="1" smtClean="0">
                            <a:solidFill>
                              <a:schemeClr val="tx1">
                                <a:lumMod val="50000"/>
                              </a:schemeClr>
                            </a:solidFill>
                            <a:latin typeface="Cambria Math" panose="02040503050406030204" pitchFamily="18" charset="0"/>
                          </a:rPr>
                          <m:t>𝜖</m:t>
                        </m:r>
                      </m:e>
                      <m:sub>
                        <m:r>
                          <a:rPr lang="en-US" b="0" i="1" smtClean="0">
                            <a:solidFill>
                              <a:schemeClr val="tx1">
                                <a:lumMod val="50000"/>
                              </a:schemeClr>
                            </a:solidFill>
                            <a:latin typeface="Cambria Math" panose="02040503050406030204" pitchFamily="18" charset="0"/>
                          </a:rPr>
                          <m:t>𝑗</m:t>
                        </m:r>
                      </m:sub>
                    </m:sSub>
                    <m:nary>
                      <m:naryPr>
                        <m:ctrlPr>
                          <a:rPr lang="en-US" i="1" smtClean="0">
                            <a:solidFill>
                              <a:schemeClr val="tx1">
                                <a:lumMod val="50000"/>
                              </a:schemeClr>
                            </a:solidFill>
                            <a:latin typeface="Cambria Math" panose="02040503050406030204" pitchFamily="18" charset="0"/>
                          </a:rPr>
                        </m:ctrlPr>
                      </m:naryPr>
                      <m:sub>
                        <m:r>
                          <m:rPr>
                            <m:brk m:alnAt="23"/>
                          </m:rPr>
                          <a:rPr lang="en-US" b="0" i="1" smtClean="0">
                            <a:solidFill>
                              <a:schemeClr val="tx1">
                                <a:lumMod val="50000"/>
                              </a:schemeClr>
                            </a:solidFill>
                            <a:latin typeface="Cambria Math" panose="02040503050406030204" pitchFamily="18" charset="0"/>
                          </a:rPr>
                          <m:t>−</m:t>
                        </m:r>
                        <m:f>
                          <m:fPr>
                            <m:ctrlPr>
                              <a:rPr lang="en-US" i="1" smtClean="0">
                                <a:solidFill>
                                  <a:schemeClr val="tx1">
                                    <a:lumMod val="50000"/>
                                  </a:schemeClr>
                                </a:solidFill>
                                <a:latin typeface="Cambria Math" panose="02040503050406030204" pitchFamily="18" charset="0"/>
                              </a:rPr>
                            </m:ctrlPr>
                          </m:fPr>
                          <m:num>
                            <m:r>
                              <m:rPr>
                                <m:brk m:alnAt="23"/>
                              </m:rPr>
                              <a:rPr lang="en-US" b="0" i="1" smtClean="0">
                                <a:solidFill>
                                  <a:schemeClr val="tx1">
                                    <a:lumMod val="50000"/>
                                  </a:schemeClr>
                                </a:solidFill>
                                <a:latin typeface="Cambria Math" panose="02040503050406030204" pitchFamily="18" charset="0"/>
                              </a:rPr>
                              <m:t>𝑇</m:t>
                            </m:r>
                          </m:num>
                          <m:den>
                            <m:r>
                              <a:rPr lang="en-US" b="0" i="1" smtClean="0">
                                <a:solidFill>
                                  <a:schemeClr val="tx1">
                                    <a:lumMod val="50000"/>
                                  </a:schemeClr>
                                </a:solidFill>
                                <a:latin typeface="Cambria Math" panose="02040503050406030204" pitchFamily="18" charset="0"/>
                              </a:rPr>
                              <m:t>2</m:t>
                            </m:r>
                          </m:den>
                        </m:f>
                      </m:sub>
                      <m:sup>
                        <m:f>
                          <m:fPr>
                            <m:ctrlPr>
                              <a:rPr lang="en-US" i="1" smtClean="0">
                                <a:solidFill>
                                  <a:schemeClr val="tx1">
                                    <a:lumMod val="50000"/>
                                  </a:schemeClr>
                                </a:solidFill>
                                <a:latin typeface="Cambria Math" panose="02040503050406030204" pitchFamily="18" charset="0"/>
                              </a:rPr>
                            </m:ctrlPr>
                          </m:fPr>
                          <m:num>
                            <m:r>
                              <a:rPr lang="en-US" b="0" i="1" smtClean="0">
                                <a:solidFill>
                                  <a:schemeClr val="tx1">
                                    <a:lumMod val="50000"/>
                                  </a:schemeClr>
                                </a:solidFill>
                                <a:latin typeface="Cambria Math" panose="02040503050406030204" pitchFamily="18" charset="0"/>
                              </a:rPr>
                              <m:t>𝑇</m:t>
                            </m:r>
                          </m:num>
                          <m:den>
                            <m:r>
                              <a:rPr lang="en-US" b="0" i="1" smtClean="0">
                                <a:solidFill>
                                  <a:schemeClr val="tx1">
                                    <a:lumMod val="50000"/>
                                  </a:schemeClr>
                                </a:solidFill>
                                <a:latin typeface="Cambria Math" panose="02040503050406030204" pitchFamily="18" charset="0"/>
                              </a:rPr>
                              <m:t>2</m:t>
                            </m:r>
                          </m:den>
                        </m:f>
                      </m:sup>
                      <m:e>
                        <m:d>
                          <m:dPr>
                            <m:ctrlPr>
                              <a:rPr lang="en-US" i="1">
                                <a:solidFill>
                                  <a:schemeClr val="tx1">
                                    <a:lumMod val="50000"/>
                                  </a:schemeClr>
                                </a:solidFill>
                                <a:latin typeface="Cambria Math" panose="02040503050406030204" pitchFamily="18" charset="0"/>
                              </a:rPr>
                            </m:ctrlPr>
                          </m:dPr>
                          <m:e>
                            <m:f>
                              <m:fPr>
                                <m:type m:val="noBar"/>
                                <m:ctrlPr>
                                  <a:rPr lang="en-US" i="1">
                                    <a:solidFill>
                                      <a:schemeClr val="tx1">
                                        <a:lumMod val="50000"/>
                                      </a:schemeClr>
                                    </a:solidFill>
                                    <a:latin typeface="Cambria Math" panose="02040503050406030204" pitchFamily="18" charset="0"/>
                                  </a:rPr>
                                </m:ctrlPr>
                              </m:fPr>
                              <m:num>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𝑎</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num>
                              <m:den>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𝑏</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den>
                            </m:f>
                          </m:e>
                        </m:d>
                        <m:sSup>
                          <m:sSupPr>
                            <m:ctrlPr>
                              <a:rPr lang="en-US" i="1" smtClean="0">
                                <a:solidFill>
                                  <a:schemeClr val="tx1">
                                    <a:lumMod val="50000"/>
                                  </a:schemeClr>
                                </a:solidFill>
                                <a:latin typeface="Cambria Math" panose="02040503050406030204" pitchFamily="18" charset="0"/>
                              </a:rPr>
                            </m:ctrlPr>
                          </m:sSupPr>
                          <m:e>
                            <m:r>
                              <a:rPr lang="en-US" b="0" i="1" smtClean="0">
                                <a:solidFill>
                                  <a:schemeClr val="tx1">
                                    <a:lumMod val="50000"/>
                                  </a:schemeClr>
                                </a:solidFill>
                                <a:latin typeface="Cambria Math" panose="02040503050406030204" pitchFamily="18" charset="0"/>
                              </a:rPr>
                              <m:t>𝑒</m:t>
                            </m:r>
                          </m:e>
                          <m:sup>
                            <m:r>
                              <a:rPr lang="en-US" b="0" i="1" smtClean="0">
                                <a:solidFill>
                                  <a:schemeClr val="tx1">
                                    <a:lumMod val="50000"/>
                                  </a:schemeClr>
                                </a:solidFill>
                                <a:latin typeface="Cambria Math" panose="02040503050406030204" pitchFamily="18" charset="0"/>
                              </a:rPr>
                              <m:t>−</m:t>
                            </m:r>
                            <m:r>
                              <a:rPr lang="en-US" b="0" i="1" smtClean="0">
                                <a:solidFill>
                                  <a:schemeClr val="tx1">
                                    <a:lumMod val="50000"/>
                                  </a:schemeClr>
                                </a:solidFill>
                                <a:latin typeface="Cambria Math" panose="02040503050406030204" pitchFamily="18" charset="0"/>
                              </a:rPr>
                              <m:t>𝑖</m:t>
                            </m:r>
                            <m:d>
                              <m:dPr>
                                <m:ctrlPr>
                                  <a:rPr lang="en-US" i="1" smtClean="0">
                                    <a:solidFill>
                                      <a:schemeClr val="tx1">
                                        <a:lumMod val="50000"/>
                                      </a:schemeClr>
                                    </a:solidFill>
                                    <a:latin typeface="Cambria Math" panose="02040503050406030204" pitchFamily="18" charset="0"/>
                                  </a:rPr>
                                </m:ctrlPr>
                              </m:dPr>
                              <m:e>
                                <m:r>
                                  <a:rPr lang="en-US" b="0" i="1" smtClean="0">
                                    <a:solidFill>
                                      <a:schemeClr val="tx1">
                                        <a:lumMod val="50000"/>
                                      </a:schemeClr>
                                    </a:solidFill>
                                    <a:latin typeface="Cambria Math" panose="02040503050406030204" pitchFamily="18" charset="0"/>
                                  </a:rPr>
                                  <m:t>𝑚</m:t>
                                </m:r>
                                <m:r>
                                  <a:rPr lang="en-US" b="0" i="1" smtClean="0">
                                    <a:solidFill>
                                      <a:schemeClr val="tx1">
                                        <a:lumMod val="50000"/>
                                      </a:schemeClr>
                                    </a:solidFill>
                                    <a:latin typeface="Cambria Math" panose="02040503050406030204" pitchFamily="18" charset="0"/>
                                  </a:rPr>
                                  <m:t>𝜔</m:t>
                                </m:r>
                              </m:e>
                            </m:d>
                            <m:r>
                              <a:rPr lang="en-US" b="0" i="1" smtClean="0">
                                <a:solidFill>
                                  <a:schemeClr val="tx1">
                                    <a:lumMod val="50000"/>
                                  </a:schemeClr>
                                </a:solidFill>
                                <a:latin typeface="Cambria Math" panose="02040503050406030204" pitchFamily="18" charset="0"/>
                              </a:rPr>
                              <m:t>𝑡</m:t>
                            </m:r>
                          </m:sup>
                        </m:sSup>
                      </m:e>
                    </m:nary>
                    <m:r>
                      <a:rPr lang="en-US" b="0" i="1" smtClean="0">
                        <a:solidFill>
                          <a:schemeClr val="tx1">
                            <a:lumMod val="50000"/>
                          </a:schemeClr>
                        </a:solidFill>
                        <a:latin typeface="Cambria Math" panose="02040503050406030204" pitchFamily="18" charset="0"/>
                      </a:rPr>
                      <m:t>𝑑𝑡</m:t>
                    </m:r>
                    <m:r>
                      <a:rPr lang="en-US" b="0" i="1" smtClean="0">
                        <a:solidFill>
                          <a:schemeClr val="tx1">
                            <a:lumMod val="50000"/>
                          </a:schemeClr>
                        </a:solidFill>
                        <a:latin typeface="Cambria Math" panose="02040503050406030204" pitchFamily="18" charset="0"/>
                      </a:rPr>
                      <m:t>=</m:t>
                    </m:r>
                    <m:nary>
                      <m:naryPr>
                        <m:ctrlPr>
                          <a:rPr lang="en-US" i="1" smtClean="0">
                            <a:solidFill>
                              <a:schemeClr val="tx1">
                                <a:lumMod val="50000"/>
                              </a:schemeClr>
                            </a:solidFill>
                            <a:latin typeface="Cambria Math" panose="02040503050406030204" pitchFamily="18" charset="0"/>
                          </a:rPr>
                        </m:ctrlPr>
                      </m:naryPr>
                      <m:sub>
                        <m:r>
                          <m:rPr>
                            <m:brk m:alnAt="23"/>
                          </m:rPr>
                          <a:rPr lang="en-US" b="0" i="1" smtClean="0">
                            <a:solidFill>
                              <a:schemeClr val="tx1">
                                <a:lumMod val="50000"/>
                              </a:schemeClr>
                            </a:solidFill>
                            <a:latin typeface="Cambria Math" panose="02040503050406030204" pitchFamily="18" charset="0"/>
                          </a:rPr>
                          <m:t>−</m:t>
                        </m:r>
                        <m:f>
                          <m:fPr>
                            <m:ctrlPr>
                              <a:rPr lang="en-US" i="1" smtClean="0">
                                <a:solidFill>
                                  <a:schemeClr val="tx1">
                                    <a:lumMod val="50000"/>
                                  </a:schemeClr>
                                </a:solidFill>
                                <a:latin typeface="Cambria Math" panose="02040503050406030204" pitchFamily="18" charset="0"/>
                              </a:rPr>
                            </m:ctrlPr>
                          </m:fPr>
                          <m:num>
                            <m:r>
                              <m:rPr>
                                <m:brk m:alnAt="23"/>
                              </m:rPr>
                              <a:rPr lang="en-US" b="0" i="1" smtClean="0">
                                <a:solidFill>
                                  <a:schemeClr val="tx1">
                                    <a:lumMod val="50000"/>
                                  </a:schemeClr>
                                </a:solidFill>
                                <a:latin typeface="Cambria Math" panose="02040503050406030204" pitchFamily="18" charset="0"/>
                              </a:rPr>
                              <m:t>𝑇</m:t>
                            </m:r>
                          </m:num>
                          <m:den>
                            <m:r>
                              <m:rPr>
                                <m:brk m:alnAt="23"/>
                              </m:rPr>
                              <a:rPr lang="en-US" b="0" i="1" smtClean="0">
                                <a:solidFill>
                                  <a:schemeClr val="tx1">
                                    <a:lumMod val="50000"/>
                                  </a:schemeClr>
                                </a:solidFill>
                                <a:latin typeface="Cambria Math" panose="02040503050406030204" pitchFamily="18" charset="0"/>
                              </a:rPr>
                              <m:t>2</m:t>
                            </m:r>
                          </m:den>
                        </m:f>
                      </m:sub>
                      <m:sup>
                        <m:f>
                          <m:fPr>
                            <m:ctrlPr>
                              <a:rPr lang="en-US" i="1" smtClean="0">
                                <a:solidFill>
                                  <a:schemeClr val="tx1">
                                    <a:lumMod val="50000"/>
                                  </a:schemeClr>
                                </a:solidFill>
                                <a:latin typeface="Cambria Math" panose="02040503050406030204" pitchFamily="18" charset="0"/>
                              </a:rPr>
                            </m:ctrlPr>
                          </m:fPr>
                          <m:num>
                            <m:r>
                              <a:rPr lang="en-US" b="0" i="1" smtClean="0">
                                <a:solidFill>
                                  <a:schemeClr val="tx1">
                                    <a:lumMod val="50000"/>
                                  </a:schemeClr>
                                </a:solidFill>
                                <a:latin typeface="Cambria Math" panose="02040503050406030204" pitchFamily="18" charset="0"/>
                              </a:rPr>
                              <m:t>𝑇</m:t>
                            </m:r>
                          </m:num>
                          <m:den>
                            <m:r>
                              <a:rPr lang="en-US" b="0" i="1" smtClean="0">
                                <a:solidFill>
                                  <a:schemeClr val="tx1">
                                    <a:lumMod val="50000"/>
                                  </a:schemeClr>
                                </a:solidFill>
                                <a:latin typeface="Cambria Math" panose="02040503050406030204" pitchFamily="18" charset="0"/>
                              </a:rPr>
                              <m:t>2</m:t>
                            </m:r>
                          </m:den>
                        </m:f>
                      </m:sup>
                      <m:e>
                        <m:d>
                          <m:dPr>
                            <m:begChr m:val="["/>
                            <m:endChr m:val="]"/>
                            <m:ctrlPr>
                              <a:rPr lang="en-US" i="1">
                                <a:solidFill>
                                  <a:schemeClr val="tx1">
                                    <a:lumMod val="50000"/>
                                  </a:schemeClr>
                                </a:solidFill>
                                <a:latin typeface="Cambria Math" panose="02040503050406030204" pitchFamily="18" charset="0"/>
                              </a:rPr>
                            </m:ctrlPr>
                          </m:dPr>
                          <m:e>
                            <m:sSub>
                              <m:sSubPr>
                                <m:ctrlPr>
                                  <a:rPr lang="en-US" i="1" smtClean="0">
                                    <a:solidFill>
                                      <a:schemeClr val="tx1">
                                        <a:lumMod val="50000"/>
                                      </a:schemeClr>
                                    </a:solidFill>
                                    <a:latin typeface="Cambria Math" panose="02040503050406030204" pitchFamily="18" charset="0"/>
                                  </a:rPr>
                                </m:ctrlPr>
                              </m:sSubPr>
                              <m:e>
                                <m:acc>
                                  <m:accPr>
                                    <m:chr m:val="̂"/>
                                    <m:ctrlPr>
                                      <a:rPr lang="en-US" i="1">
                                        <a:solidFill>
                                          <a:schemeClr val="tx1">
                                            <a:lumMod val="50000"/>
                                          </a:schemeClr>
                                        </a:solidFill>
                                        <a:latin typeface="Cambria Math" panose="02040503050406030204" pitchFamily="18" charset="0"/>
                                      </a:rPr>
                                    </m:ctrlPr>
                                  </m:accPr>
                                  <m:e>
                                    <m:r>
                                      <a:rPr lang="en-US" b="0" i="1" smtClean="0">
                                        <a:solidFill>
                                          <a:schemeClr val="tx1">
                                            <a:lumMod val="50000"/>
                                          </a:schemeClr>
                                        </a:solidFill>
                                        <a:latin typeface="Cambria Math" panose="02040503050406030204" pitchFamily="18" charset="0"/>
                                      </a:rPr>
                                      <m:t>h</m:t>
                                    </m:r>
                                  </m:e>
                                </m:acc>
                              </m:e>
                              <m:sub>
                                <m:r>
                                  <a:rPr lang="en-US" b="0" i="1" smtClean="0">
                                    <a:solidFill>
                                      <a:schemeClr val="tx1">
                                        <a:lumMod val="50000"/>
                                      </a:schemeClr>
                                    </a:solidFill>
                                    <a:latin typeface="Cambria Math" panose="02040503050406030204" pitchFamily="18" charset="0"/>
                                  </a:rPr>
                                  <m:t>𝑀𝐹</m:t>
                                </m:r>
                              </m:sub>
                            </m:sSub>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𝑡</m:t>
                                </m:r>
                              </m:e>
                            </m:d>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𝑖</m:t>
                            </m:r>
                            <m:r>
                              <a:rPr lang="en-US" b="0" i="1">
                                <a:solidFill>
                                  <a:schemeClr val="tx1">
                                    <a:lumMod val="50000"/>
                                  </a:schemeClr>
                                </a:solidFill>
                                <a:latin typeface="Cambria Math" panose="02040503050406030204" pitchFamily="18" charset="0"/>
                              </a:rPr>
                              <m:t>ℏ</m:t>
                            </m:r>
                            <m:f>
                              <m:fPr>
                                <m:ctrlPr>
                                  <a:rPr lang="en-US" i="1">
                                    <a:solidFill>
                                      <a:schemeClr val="tx1">
                                        <a:lumMod val="50000"/>
                                      </a:schemeClr>
                                    </a:solidFill>
                                    <a:latin typeface="Cambria Math" panose="02040503050406030204" pitchFamily="18" charset="0"/>
                                  </a:rPr>
                                </m:ctrlPr>
                              </m:fPr>
                              <m:num>
                                <m:r>
                                  <a:rPr lang="en-US" b="0" i="1">
                                    <a:solidFill>
                                      <a:schemeClr val="tx1">
                                        <a:lumMod val="50000"/>
                                      </a:schemeClr>
                                    </a:solidFill>
                                    <a:latin typeface="Cambria Math" panose="02040503050406030204" pitchFamily="18" charset="0"/>
                                  </a:rPr>
                                  <m:t>𝑑</m:t>
                                </m:r>
                              </m:num>
                              <m:den>
                                <m:r>
                                  <a:rPr lang="en-US" b="0" i="1">
                                    <a:solidFill>
                                      <a:schemeClr val="tx1">
                                        <a:lumMod val="50000"/>
                                      </a:schemeClr>
                                    </a:solidFill>
                                    <a:latin typeface="Cambria Math" panose="02040503050406030204" pitchFamily="18" charset="0"/>
                                  </a:rPr>
                                  <m:t>𝑑𝑡</m:t>
                                </m:r>
                              </m:den>
                            </m:f>
                          </m:e>
                        </m:d>
                        <m:d>
                          <m:dPr>
                            <m:ctrlPr>
                              <a:rPr lang="en-US" i="1">
                                <a:solidFill>
                                  <a:schemeClr val="tx1">
                                    <a:lumMod val="50000"/>
                                  </a:schemeClr>
                                </a:solidFill>
                                <a:latin typeface="Cambria Math" panose="02040503050406030204" pitchFamily="18" charset="0"/>
                              </a:rPr>
                            </m:ctrlPr>
                          </m:dPr>
                          <m:e>
                            <m:f>
                              <m:fPr>
                                <m:type m:val="noBar"/>
                                <m:ctrlPr>
                                  <a:rPr lang="en-US" i="1">
                                    <a:solidFill>
                                      <a:schemeClr val="tx1">
                                        <a:lumMod val="50000"/>
                                      </a:schemeClr>
                                    </a:solidFill>
                                    <a:latin typeface="Cambria Math" panose="02040503050406030204" pitchFamily="18" charset="0"/>
                                  </a:rPr>
                                </m:ctrlPr>
                              </m:fPr>
                              <m:num>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𝑎</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num>
                              <m:den>
                                <m:nary>
                                  <m:naryPr>
                                    <m:chr m:val="∑"/>
                                    <m:limLoc m:val="subSup"/>
                                    <m:ctrlPr>
                                      <a:rPr lang="en-US" i="1">
                                        <a:solidFill>
                                          <a:schemeClr val="tx1">
                                            <a:lumMod val="50000"/>
                                          </a:schemeClr>
                                        </a:solidFill>
                                        <a:latin typeface="Cambria Math" panose="02040503050406030204" pitchFamily="18" charset="0"/>
                                      </a:rPr>
                                    </m:ctrlPr>
                                  </m:naryPr>
                                  <m:sub>
                                    <m:r>
                                      <m:rPr>
                                        <m:brk m:alnAt="25"/>
                                      </m:rP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𝑁</m:t>
                                    </m:r>
                                  </m:sub>
                                  <m:sup>
                                    <m:r>
                                      <a:rPr lang="en-US" b="0" i="1">
                                        <a:solidFill>
                                          <a:schemeClr val="tx1">
                                            <a:lumMod val="50000"/>
                                          </a:schemeClr>
                                        </a:solidFill>
                                        <a:latin typeface="Cambria Math" panose="02040503050406030204" pitchFamily="18" charset="0"/>
                                      </a:rPr>
                                      <m:t>𝑁</m:t>
                                    </m:r>
                                  </m:sup>
                                  <m:e>
                                    <m:sSub>
                                      <m:sSubPr>
                                        <m:ctrlPr>
                                          <a:rPr lang="en-US" i="1">
                                            <a:solidFill>
                                              <a:schemeClr val="tx1">
                                                <a:lumMod val="50000"/>
                                              </a:schemeClr>
                                            </a:solidFill>
                                            <a:latin typeface="Cambria Math" panose="02040503050406030204" pitchFamily="18" charset="0"/>
                                          </a:rPr>
                                        </m:ctrlPr>
                                      </m:sSubPr>
                                      <m:e>
                                        <m:r>
                                          <a:rPr lang="en-US" b="0" i="1">
                                            <a:solidFill>
                                              <a:schemeClr val="tx1">
                                                <a:lumMod val="50000"/>
                                              </a:schemeClr>
                                            </a:solidFill>
                                            <a:latin typeface="Cambria Math" panose="02040503050406030204" pitchFamily="18" charset="0"/>
                                          </a:rPr>
                                          <m:t>𝑏</m:t>
                                        </m:r>
                                      </m:e>
                                      <m:sub>
                                        <m:r>
                                          <a:rPr lang="en-US" b="0" i="1">
                                            <a:solidFill>
                                              <a:schemeClr val="tx1">
                                                <a:lumMod val="50000"/>
                                              </a:schemeClr>
                                            </a:solidFill>
                                            <a:latin typeface="Cambria Math" panose="02040503050406030204" pitchFamily="18" charset="0"/>
                                          </a:rPr>
                                          <m:t>𝑗</m:t>
                                        </m:r>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𝑙</m:t>
                                        </m:r>
                                      </m:sub>
                                    </m:sSub>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𝑙</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e>
                                </m:nary>
                              </m:den>
                            </m:f>
                          </m:e>
                        </m:d>
                        <m:sSup>
                          <m:sSupPr>
                            <m:ctrlPr>
                              <a:rPr lang="en-US" i="1">
                                <a:solidFill>
                                  <a:schemeClr val="tx1">
                                    <a:lumMod val="50000"/>
                                  </a:schemeClr>
                                </a:solidFill>
                                <a:latin typeface="Cambria Math" panose="02040503050406030204" pitchFamily="18" charset="0"/>
                              </a:rPr>
                            </m:ctrlPr>
                          </m:sSupPr>
                          <m:e>
                            <m:r>
                              <a:rPr lang="en-US" b="0" i="1">
                                <a:solidFill>
                                  <a:schemeClr val="tx1">
                                    <a:lumMod val="50000"/>
                                  </a:schemeClr>
                                </a:solidFill>
                                <a:latin typeface="Cambria Math" panose="02040503050406030204" pitchFamily="18" charset="0"/>
                              </a:rPr>
                              <m:t>𝑒</m:t>
                            </m:r>
                          </m:e>
                          <m:sup>
                            <m:r>
                              <a:rPr lang="en-US" b="0" i="1">
                                <a:solidFill>
                                  <a:schemeClr val="tx1">
                                    <a:lumMod val="50000"/>
                                  </a:schemeClr>
                                </a:solidFill>
                                <a:latin typeface="Cambria Math" panose="02040503050406030204" pitchFamily="18" charset="0"/>
                              </a:rPr>
                              <m:t>−</m:t>
                            </m:r>
                            <m:r>
                              <a:rPr lang="en-US" b="0" i="1">
                                <a:solidFill>
                                  <a:schemeClr val="tx1">
                                    <a:lumMod val="50000"/>
                                  </a:schemeClr>
                                </a:solidFill>
                                <a:latin typeface="Cambria Math" panose="02040503050406030204" pitchFamily="18" charset="0"/>
                              </a:rPr>
                              <m:t>𝑖</m:t>
                            </m:r>
                            <m:d>
                              <m:dPr>
                                <m:ctrlPr>
                                  <a:rPr lang="en-US" i="1">
                                    <a:solidFill>
                                      <a:schemeClr val="tx1">
                                        <a:lumMod val="50000"/>
                                      </a:schemeClr>
                                    </a:solidFill>
                                    <a:latin typeface="Cambria Math" panose="02040503050406030204" pitchFamily="18" charset="0"/>
                                  </a:rPr>
                                </m:ctrlPr>
                              </m:dPr>
                              <m:e>
                                <m:r>
                                  <a:rPr lang="en-US" b="0" i="1">
                                    <a:solidFill>
                                      <a:schemeClr val="tx1">
                                        <a:lumMod val="50000"/>
                                      </a:schemeClr>
                                    </a:solidFill>
                                    <a:latin typeface="Cambria Math" panose="02040503050406030204" pitchFamily="18" charset="0"/>
                                  </a:rPr>
                                  <m:t>𝑚</m:t>
                                </m:r>
                                <m:r>
                                  <a:rPr lang="en-US" b="0" i="1">
                                    <a:solidFill>
                                      <a:schemeClr val="tx1">
                                        <a:lumMod val="50000"/>
                                      </a:schemeClr>
                                    </a:solidFill>
                                    <a:latin typeface="Cambria Math" panose="02040503050406030204" pitchFamily="18" charset="0"/>
                                  </a:rPr>
                                  <m:t>𝜔</m:t>
                                </m:r>
                              </m:e>
                            </m:d>
                            <m:r>
                              <a:rPr lang="en-US" b="0" i="1">
                                <a:solidFill>
                                  <a:schemeClr val="tx1">
                                    <a:lumMod val="50000"/>
                                  </a:schemeClr>
                                </a:solidFill>
                                <a:latin typeface="Cambria Math" panose="02040503050406030204" pitchFamily="18" charset="0"/>
                              </a:rPr>
                              <m:t>𝑡</m:t>
                            </m:r>
                          </m:sup>
                        </m:sSup>
                        <m:r>
                          <a:rPr lang="en-US" b="0" i="1" smtClean="0">
                            <a:solidFill>
                              <a:schemeClr val="tx1">
                                <a:lumMod val="50000"/>
                              </a:schemeClr>
                            </a:solidFill>
                            <a:latin typeface="Cambria Math" panose="02040503050406030204" pitchFamily="18" charset="0"/>
                          </a:rPr>
                          <m:t>𝑑𝑡</m:t>
                        </m:r>
                      </m:e>
                    </m:nary>
                  </m:oMath>
                </a14:m>
                <a:endParaRPr lang="en-US" b="1" dirty="0">
                  <a:solidFill>
                    <a:schemeClr val="tx1">
                      <a:lumMod val="50000"/>
                    </a:schemeClr>
                  </a:solidFill>
                </a:endParaRPr>
              </a:p>
              <a:p>
                <a:pPr marL="152400" indent="0" algn="l">
                  <a:buNone/>
                </a:pPr>
                <a:endParaRPr lang="en-US" dirty="0"/>
              </a:p>
            </p:txBody>
          </p:sp>
        </mc:Choice>
        <mc:Fallback xmlns="">
          <p:sp>
            <p:nvSpPr>
              <p:cNvPr id="2" name="Text Placeholder 1">
                <a:extLst>
                  <a:ext uri="{FF2B5EF4-FFF2-40B4-BE49-F238E27FC236}">
                    <a16:creationId xmlns:a16="http://schemas.microsoft.com/office/drawing/2014/main" id="{74D5667E-3741-DB0A-65A4-D11A1129DC92}"/>
                  </a:ext>
                </a:extLst>
              </p:cNvPr>
              <p:cNvSpPr>
                <a:spLocks noGrp="1" noRot="1" noChangeAspect="1" noMove="1" noResize="1" noEditPoints="1" noAdjustHandles="1" noChangeArrowheads="1" noChangeShapeType="1" noTextEdit="1"/>
              </p:cNvSpPr>
              <p:nvPr>
                <p:ph type="body" idx="1"/>
              </p:nvPr>
            </p:nvSpPr>
            <p:spPr>
              <a:xfrm>
                <a:off x="485793" y="997874"/>
                <a:ext cx="8172413" cy="3949030"/>
              </a:xfrm>
              <a:blipFill>
                <a:blip r:embed="rId3"/>
                <a:stretch>
                  <a:fillRect t="-3205" b="-1314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2B326F2-767C-09DA-FF28-D116F2D5738D}"/>
              </a:ext>
            </a:extLst>
          </p:cNvPr>
          <p:cNvSpPr>
            <a:spLocks noGrp="1"/>
          </p:cNvSpPr>
          <p:nvPr>
            <p:ph type="title"/>
          </p:nvPr>
        </p:nvSpPr>
        <p:spPr>
          <a:xfrm>
            <a:off x="313649" y="322072"/>
            <a:ext cx="8516700" cy="576000"/>
          </a:xfrm>
        </p:spPr>
        <p:txBody>
          <a:bodyPr/>
          <a:lstStyle/>
          <a:p>
            <a:r>
              <a:rPr lang="en-US" dirty="0"/>
              <a:t>The </a:t>
            </a:r>
            <a:r>
              <a:rPr lang="en-US" dirty="0" err="1"/>
              <a:t>Floquet</a:t>
            </a:r>
            <a:r>
              <a:rPr lang="en-US" dirty="0"/>
              <a:t> Formalism</a:t>
            </a:r>
          </a:p>
        </p:txBody>
      </p:sp>
      <p:sp>
        <p:nvSpPr>
          <p:cNvPr id="4" name="Left Arrow 3">
            <a:extLst>
              <a:ext uri="{FF2B5EF4-FFF2-40B4-BE49-F238E27FC236}">
                <a16:creationId xmlns:a16="http://schemas.microsoft.com/office/drawing/2014/main" id="{4A64A188-9D1B-835A-BAEE-E45ABDAE6108}"/>
              </a:ext>
            </a:extLst>
          </p:cNvPr>
          <p:cNvSpPr/>
          <p:nvPr/>
        </p:nvSpPr>
        <p:spPr>
          <a:xfrm>
            <a:off x="8070817" y="1282282"/>
            <a:ext cx="759532" cy="3570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 Arrow 4">
            <a:extLst>
              <a:ext uri="{FF2B5EF4-FFF2-40B4-BE49-F238E27FC236}">
                <a16:creationId xmlns:a16="http://schemas.microsoft.com/office/drawing/2014/main" id="{9A02605C-C217-3284-63C3-0AE09111B152}"/>
              </a:ext>
            </a:extLst>
          </p:cNvPr>
          <p:cNvSpPr/>
          <p:nvPr/>
        </p:nvSpPr>
        <p:spPr>
          <a:xfrm>
            <a:off x="8070817" y="2393224"/>
            <a:ext cx="759532" cy="3570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eft Arrow 5">
            <a:extLst>
              <a:ext uri="{FF2B5EF4-FFF2-40B4-BE49-F238E27FC236}">
                <a16:creationId xmlns:a16="http://schemas.microsoft.com/office/drawing/2014/main" id="{9F499610-3723-458F-00A5-8E8CD9FEBBA5}"/>
              </a:ext>
            </a:extLst>
          </p:cNvPr>
          <p:cNvSpPr/>
          <p:nvPr/>
        </p:nvSpPr>
        <p:spPr>
          <a:xfrm>
            <a:off x="8114357" y="4464376"/>
            <a:ext cx="759532" cy="35705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2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2F6DBC7-BDE7-0D32-055F-D3D4BD2BFF0A}"/>
                  </a:ext>
                </a:extLst>
              </p:cNvPr>
              <p:cNvSpPr>
                <a:spLocks noGrp="1"/>
              </p:cNvSpPr>
              <p:nvPr>
                <p:ph type="body" idx="1"/>
              </p:nvPr>
            </p:nvSpPr>
            <p:spPr>
              <a:xfrm>
                <a:off x="313600" y="1052369"/>
                <a:ext cx="6625680" cy="2793510"/>
              </a:xfrm>
            </p:spPr>
            <p:txBody>
              <a:bodyPr/>
              <a:lstStyle/>
              <a:p>
                <a:pPr algn="l">
                  <a:buFont typeface="+mj-lt"/>
                  <a:buAutoNum type="arabicPeriod" startAt="7"/>
                </a:pPr>
                <a:r>
                  <a:rPr lang="en-US" b="1" dirty="0">
                    <a:solidFill>
                      <a:srgbClr val="00B050"/>
                    </a:solidFill>
                  </a:rPr>
                  <a:t>Then you transform the problem into the following form</a:t>
                </a:r>
              </a:p>
              <a:p>
                <a:pPr lvl="1">
                  <a:buFont typeface="+mj-lt"/>
                  <a:buAutoNum type="alphaL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𝑗</m:t>
                        </m:r>
                      </m:sub>
                    </m:sSub>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m>
                              <m:mPr>
                                <m:mcs>
                                  <m:mc>
                                    <m:mcPr>
                                      <m:count m:val="1"/>
                                      <m:mcJc m:val="center"/>
                                    </m:mcPr>
                                  </m:mc>
                                </m:mcs>
                                <m:ctrlPr>
                                  <a:rPr lang="en-US"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𝑚𝑎𝑥</m:t>
                                          </m:r>
                                        </m:sub>
                                      </m:sSub>
                                    </m:sub>
                                  </m:sSub>
                                </m:e>
                              </m:mr>
                              <m:mr>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sub>
                                      </m:sSub>
                                    </m:e>
                                    <m:sub>
                                      <m:r>
                                        <a:rPr lang="en-US" b="0" i="1" smtClean="0">
                                          <a:latin typeface="Cambria Math" panose="02040503050406030204" pitchFamily="18" charset="0"/>
                                        </a:rPr>
                                        <m:t>𝑚𝑎𝑥</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𝑚𝑎𝑥</m:t>
                                          </m:r>
                                        </m:sub>
                                      </m:sSub>
                                      <m:r>
                                        <a:rPr lang="en-US" b="0" i="1" smtClean="0">
                                          <a:latin typeface="Cambria Math" panose="02040503050406030204" pitchFamily="18" charset="0"/>
                                        </a:rPr>
                                        <m:t>−1</m:t>
                                      </m:r>
                                    </m:sub>
                                  </m:sSub>
                                </m:e>
                              </m:mr>
                            </m:m>
                          </m:num>
                          <m:den>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𝑏</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𝑚𝑎𝑥</m:t>
                                          </m:r>
                                        </m:sub>
                                      </m:sSub>
                                      <m:r>
                                        <a:rPr lang="en-US" i="1">
                                          <a:latin typeface="Cambria Math" panose="02040503050406030204" pitchFamily="18" charset="0"/>
                                        </a:rPr>
                                        <m:t>−1</m:t>
                                      </m:r>
                                    </m:sub>
                                  </m:sSub>
                                </m:e>
                              </m:mr>
                              <m:mr>
                                <m:e>
                                  <m:r>
                                    <a:rPr lang="en-US" i="1" smtClean="0">
                                      <a:latin typeface="Cambria Math" panose="02040503050406030204" pitchFamily="18" charset="0"/>
                                    </a:rPr>
                                    <m:t>⋮</m:t>
                                  </m:r>
                                </m:e>
                              </m:mr>
                              <m:mr>
                                <m:e>
                                  <m:m>
                                    <m:mPr>
                                      <m:mcs>
                                        <m:mc>
                                          <m:mcPr>
                                            <m:count m:val="1"/>
                                            <m:mcJc m:val="center"/>
                                          </m:mcPr>
                                        </m:mc>
                                      </m:mcs>
                                      <m:ctrlPr>
                                        <a:rPr lang="en-US"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𝑎</m:t>
                                            </m:r>
                                          </m:e>
                                          <m:sub>
                                            <m:r>
                                              <m:rPr>
                                                <m:brk m:alnAt="7"/>
                                              </m:rPr>
                                              <a:rPr lang="en-US" b="0" i="1" smtClean="0">
                                                <a:latin typeface="Cambria Math" panose="02040503050406030204" pitchFamily="18" charset="0"/>
                                              </a:rPr>
                                              <m:t>0</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e>
                                    </m:mr>
                                    <m:mr>
                                      <m:e>
                                        <m:m>
                                          <m:mPr>
                                            <m:mcs>
                                              <m:mc>
                                                <m:mcPr>
                                                  <m:count m:val="1"/>
                                                  <m:mcJc m:val="center"/>
                                                </m:mcPr>
                                              </m:mc>
                                            </m:mcs>
                                            <m:ctrlPr>
                                              <a:rPr lang="en-US" i="1" smtClean="0">
                                                <a:latin typeface="Cambria Math" panose="02040503050406030204" pitchFamily="18" charset="0"/>
                                              </a:rPr>
                                            </m:ctrlPr>
                                          </m:mPr>
                                          <m:mr>
                                            <m:e>
                                              <m:r>
                                                <m:rPr>
                                                  <m:brk m:alnAt="7"/>
                                                </m:rPr>
                                                <a:rPr lang="en-US"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𝑎</m:t>
                                                  </m:r>
                                                </m:e>
                                                <m: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𝑁</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1</m:t>
                                                  </m:r>
                                                </m:sub>
                                              </m:sSub>
                                            </m:e>
                                          </m:mr>
                                          <m:m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𝑚𝑎𝑥</m:t>
                                                            </m:r>
                                                          </m:sub>
                                                        </m:sSub>
                                                        <m:r>
                                                          <a:rPr lang="en-US" b="0" i="1" smtClean="0">
                                                            <a:latin typeface="Cambria Math" panose="02040503050406030204" pitchFamily="18" charset="0"/>
                                                          </a:rPr>
                                                          <m:t>+</m:t>
                                                        </m:r>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𝑚𝑎𝑥</m:t>
                                                            </m:r>
                                                          </m:sub>
                                                        </m:sSub>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𝑏</m:t>
                                                        </m:r>
                                                      </m:e>
                                                      <m: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𝑁</m:t>
                                                            </m:r>
                                                          </m:e>
                                                          <m:sub>
                                                            <m:r>
                                                              <a:rPr lang="en-US" i="1">
                                                                <a:latin typeface="Cambria Math" panose="02040503050406030204" pitchFamily="18" charset="0"/>
                                                              </a:rPr>
                                                              <m:t>𝑚𝑎𝑥</m:t>
                                                            </m:r>
                                                          </m:sub>
                                                        </m:sSub>
                                                      </m:sub>
                                                    </m:sSub>
                                                  </m:e>
                                                </m:mr>
                                              </m:m>
                                            </m:e>
                                          </m:mr>
                                        </m:m>
                                      </m:e>
                                    </m:mr>
                                  </m:m>
                                </m:e>
                              </m:mr>
                            </m:m>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𝐻</m:t>
                            </m:r>
                          </m:e>
                        </m:acc>
                      </m:e>
                      <m:sub>
                        <m:r>
                          <a:rPr lang="en-US" b="0" i="1" smtClean="0">
                            <a:latin typeface="Cambria Math" panose="02040503050406030204" pitchFamily="18" charset="0"/>
                          </a:rPr>
                          <m:t>𝐹</m:t>
                        </m:r>
                      </m:sub>
                    </m:sSub>
                    <m:d>
                      <m:dPr>
                        <m:ctrlPr>
                          <a:rPr lang="en-US" i="1">
                            <a:latin typeface="Cambria Math" panose="02040503050406030204" pitchFamily="18" charset="0"/>
                          </a:rPr>
                        </m:ctrlPr>
                      </m:dPr>
                      <m:e>
                        <m:f>
                          <m:fPr>
                            <m:type m:val="noBar"/>
                            <m:ctrlPr>
                              <a:rPr lang="en-US" i="1">
                                <a:latin typeface="Cambria Math" panose="02040503050406030204" pitchFamily="18" charset="0"/>
                              </a:rPr>
                            </m:ctrlPr>
                          </m:fPr>
                          <m:num>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𝑎</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𝑚𝑎𝑥</m:t>
                                          </m:r>
                                        </m:sub>
                                      </m:sSub>
                                    </m:sub>
                                  </m:sSub>
                                </m:e>
                              </m:mr>
                              <m:m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𝑁</m:t>
                                          </m:r>
                                        </m:sub>
                                      </m:sSub>
                                    </m:e>
                                    <m:sub>
                                      <m:r>
                                        <a:rPr lang="en-US" i="1">
                                          <a:latin typeface="Cambria Math" panose="02040503050406030204" pitchFamily="18" charset="0"/>
                                        </a:rPr>
                                        <m:t>𝑚𝑎𝑥</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𝑎</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𝑚𝑎𝑥</m:t>
                                          </m:r>
                                        </m:sub>
                                      </m:sSub>
                                      <m:r>
                                        <a:rPr lang="en-US" i="1">
                                          <a:latin typeface="Cambria Math" panose="02040503050406030204" pitchFamily="18" charset="0"/>
                                        </a:rPr>
                                        <m:t>−1</m:t>
                                      </m:r>
                                    </m:sub>
                                  </m:sSub>
                                </m:e>
                              </m:mr>
                            </m:m>
                          </m:num>
                          <m:den>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𝑏</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𝑚𝑎𝑥</m:t>
                                          </m:r>
                                        </m:sub>
                                      </m:sSub>
                                      <m:r>
                                        <a:rPr lang="en-US" i="1">
                                          <a:latin typeface="Cambria Math" panose="02040503050406030204" pitchFamily="18" charset="0"/>
                                        </a:rPr>
                                        <m:t>−1</m:t>
                                      </m:r>
                                    </m:sub>
                                  </m:sSub>
                                </m:e>
                              </m:mr>
                              <m:mr>
                                <m:e>
                                  <m:r>
                                    <a:rPr lang="en-US" i="1">
                                      <a:latin typeface="Cambria Math" panose="02040503050406030204" pitchFamily="18" charset="0"/>
                                    </a:rPr>
                                    <m:t>⋮</m:t>
                                  </m:r>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m:rPr>
                                                <m:brk m:alnAt="7"/>
                                              </m:rPr>
                                              <a:rPr lang="en-US" i="1">
                                                <a:latin typeface="Cambria Math" panose="02040503050406030204" pitchFamily="18" charset="0"/>
                                              </a:rPr>
                                              <m:t>𝑎</m:t>
                                            </m:r>
                                          </m:e>
                                          <m:sub>
                                            <m:r>
                                              <m:rPr>
                                                <m:brk m:alnAt="7"/>
                                              </m:rPr>
                                              <a:rPr lang="en-US" i="1">
                                                <a:latin typeface="Cambria Math" panose="02040503050406030204" pitchFamily="18" charset="0"/>
                                              </a:rPr>
                                              <m:t>0</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0</m:t>
                                            </m:r>
                                          </m:sub>
                                        </m:sSub>
                                      </m:e>
                                    </m:mr>
                                    <m:m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𝑎</m:t>
                                                  </m:r>
                                                </m:e>
                                                <m: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𝑁</m:t>
                                                      </m:r>
                                                    </m:e>
                                                    <m:sub>
                                                      <m:r>
                                                        <a:rPr lang="en-US" i="1">
                                                          <a:latin typeface="Cambria Math" panose="02040503050406030204" pitchFamily="18" charset="0"/>
                                                        </a:rPr>
                                                        <m:t>𝑚𝑎𝑥</m:t>
                                                      </m:r>
                                                    </m:sub>
                                                  </m:sSub>
                                                  <m:r>
                                                    <a:rPr lang="en-US" i="1">
                                                      <a:latin typeface="Cambria Math" panose="02040503050406030204" pitchFamily="18" charset="0"/>
                                                    </a:rPr>
                                                    <m:t>+1</m:t>
                                                  </m:r>
                                                </m:sub>
                                              </m:sSub>
                                            </m:e>
                                          </m:mr>
                                          <m:m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𝑚𝑎𝑥</m:t>
                                                            </m:r>
                                                          </m:sub>
                                                        </m:s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𝑚𝑎𝑥</m:t>
                                                            </m:r>
                                                          </m:sub>
                                                        </m:sSub>
                                                      </m:sub>
                                                    </m:sSub>
                                                  </m:e>
                                                </m:mr>
                                                <m:mr>
                                                  <m:e>
                                                    <m:sSub>
                                                      <m:sSubPr>
                                                        <m:ctrlPr>
                                                          <a:rPr lang="en-US" i="1">
                                                            <a:latin typeface="Cambria Math" panose="02040503050406030204" pitchFamily="18" charset="0"/>
                                                          </a:rPr>
                                                        </m:ctrlPr>
                                                      </m:sSubPr>
                                                      <m:e>
                                                        <m:r>
                                                          <a:rPr lang="en-US" i="1">
                                                            <a:latin typeface="Cambria Math" panose="02040503050406030204" pitchFamily="18" charset="0"/>
                                                          </a:rPr>
                                                          <m:t>𝑏</m:t>
                                                        </m:r>
                                                      </m:e>
                                                      <m: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𝑁</m:t>
                                                            </m:r>
                                                          </m:e>
                                                          <m:sub>
                                                            <m:r>
                                                              <a:rPr lang="en-US" i="1">
                                                                <a:latin typeface="Cambria Math" panose="02040503050406030204" pitchFamily="18" charset="0"/>
                                                              </a:rPr>
                                                              <m:t>𝑚𝑎𝑥</m:t>
                                                            </m:r>
                                                          </m:sub>
                                                        </m:sSub>
                                                      </m:sub>
                                                    </m:sSub>
                                                  </m:e>
                                                </m:mr>
                                              </m:m>
                                            </m:e>
                                          </m:mr>
                                        </m:m>
                                      </m:e>
                                    </m:mr>
                                  </m:m>
                                </m:e>
                              </m:mr>
                            </m:m>
                          </m:den>
                        </m:f>
                      </m:e>
                    </m:d>
                  </m:oMath>
                </a14:m>
                <a:endParaRPr lang="en-US" dirty="0"/>
              </a:p>
            </p:txBody>
          </p:sp>
        </mc:Choice>
        <mc:Fallback xmlns="">
          <p:sp>
            <p:nvSpPr>
              <p:cNvPr id="2" name="Text Placeholder 1">
                <a:extLst>
                  <a:ext uri="{FF2B5EF4-FFF2-40B4-BE49-F238E27FC236}">
                    <a16:creationId xmlns:a16="http://schemas.microsoft.com/office/drawing/2014/main" id="{62F6DBC7-BDE7-0D32-055F-D3D4BD2BFF0A}"/>
                  </a:ext>
                </a:extLst>
              </p:cNvPr>
              <p:cNvSpPr>
                <a:spLocks noGrp="1" noRot="1" noChangeAspect="1" noMove="1" noResize="1" noEditPoints="1" noAdjustHandles="1" noChangeArrowheads="1" noChangeShapeType="1" noTextEdit="1"/>
              </p:cNvSpPr>
              <p:nvPr>
                <p:ph type="body" idx="1"/>
              </p:nvPr>
            </p:nvSpPr>
            <p:spPr>
              <a:xfrm>
                <a:off x="313600" y="1052369"/>
                <a:ext cx="6625680" cy="2793510"/>
              </a:xfrm>
              <a:blipFill>
                <a:blip r:embed="rId2"/>
                <a:stretch>
                  <a:fillRect t="-227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2A77F1D-BD8E-2443-2552-677781CFB8F3}"/>
              </a:ext>
            </a:extLst>
          </p:cNvPr>
          <p:cNvSpPr>
            <a:spLocks noGrp="1"/>
          </p:cNvSpPr>
          <p:nvPr>
            <p:ph type="title"/>
          </p:nvPr>
        </p:nvSpPr>
        <p:spPr>
          <a:xfrm>
            <a:off x="483821" y="249071"/>
            <a:ext cx="8516700" cy="576000"/>
          </a:xfrm>
        </p:spPr>
        <p:txBody>
          <a:bodyPr/>
          <a:lstStyle/>
          <a:p>
            <a:r>
              <a:rPr lang="en-US" dirty="0" err="1"/>
              <a:t>Floquet</a:t>
            </a:r>
            <a:r>
              <a:rPr lang="en-US" dirty="0"/>
              <a:t> Theory</a:t>
            </a:r>
          </a:p>
        </p:txBody>
      </p:sp>
      <p:pic>
        <p:nvPicPr>
          <p:cNvPr id="4" name="Picture 2">
            <a:extLst>
              <a:ext uri="{FF2B5EF4-FFF2-40B4-BE49-F238E27FC236}">
                <a16:creationId xmlns:a16="http://schemas.microsoft.com/office/drawing/2014/main" id="{C45F9535-DBE1-0229-7352-9396D6C8E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882" y="3545868"/>
            <a:ext cx="5491853" cy="13212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66EF6B-2682-B42D-76DA-5713D0D3125D}"/>
                  </a:ext>
                </a:extLst>
              </p:cNvPr>
              <p:cNvSpPr txBox="1"/>
              <p:nvPr/>
            </p:nvSpPr>
            <p:spPr>
              <a:xfrm>
                <a:off x="-32222" y="4099988"/>
                <a:ext cx="3540642" cy="313612"/>
              </a:xfrm>
              <a:prstGeom prst="rect">
                <a:avLst/>
              </a:prstGeom>
              <a:noFill/>
            </p:spPr>
            <p:txBody>
              <a:bodyPr wrap="square" rtlCol="0">
                <a:spAutoFit/>
              </a:bodyPr>
              <a:lstStyle/>
              <a:p>
                <a:pPr algn="ctr"/>
                <a:r>
                  <a:rPr lang="en-US" b="1" dirty="0">
                    <a:solidFill>
                      <a:srgbClr val="00B050"/>
                    </a:solidFill>
                  </a:rPr>
                  <a:t>Example of </a:t>
                </a:r>
                <a14:m>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𝑯</m:t>
                            </m:r>
                          </m:e>
                        </m:acc>
                      </m:e>
                      <m:sub>
                        <m:r>
                          <a:rPr lang="en-US" b="1" i="1" smtClean="0">
                            <a:solidFill>
                              <a:srgbClr val="00B050"/>
                            </a:solidFill>
                            <a:latin typeface="Cambria Math" panose="02040503050406030204" pitchFamily="18" charset="0"/>
                          </a:rPr>
                          <m:t>𝑭</m:t>
                        </m:r>
                      </m:sub>
                    </m:sSub>
                  </m:oMath>
                </a14:m>
                <a:r>
                  <a:rPr lang="en-US" b="1" dirty="0">
                    <a:solidFill>
                      <a:srgbClr val="00B050"/>
                    </a:solidFill>
                  </a:rPr>
                  <a:t> with </a:t>
                </a:r>
                <a14:m>
                  <m:oMath xmlns:m="http://schemas.openxmlformats.org/officeDocument/2006/math">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𝑵</m:t>
                        </m:r>
                      </m:e>
                      <m:sub>
                        <m:r>
                          <a:rPr lang="en-US" b="1" i="1" smtClean="0">
                            <a:solidFill>
                              <a:srgbClr val="00B050"/>
                            </a:solidFill>
                            <a:latin typeface="Cambria Math" panose="02040503050406030204" pitchFamily="18" charset="0"/>
                          </a:rPr>
                          <m:t>𝒎𝒂𝒙</m:t>
                        </m:r>
                      </m:sub>
                    </m:sSub>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𝟐</m:t>
                    </m:r>
                    <m:r>
                      <a:rPr lang="en-US" b="1" i="1" smtClean="0">
                        <a:solidFill>
                          <a:srgbClr val="00B050"/>
                        </a:solidFill>
                        <a:latin typeface="Cambria Math" panose="02040503050406030204" pitchFamily="18" charset="0"/>
                      </a:rPr>
                      <m:t> </m:t>
                    </m:r>
                  </m:oMath>
                </a14:m>
                <a:r>
                  <a:rPr lang="en-US" b="1" dirty="0">
                    <a:solidFill>
                      <a:srgbClr val="00B050"/>
                    </a:solidFill>
                    <a:sym typeface="Wingdings" pitchFamily="2" charset="2"/>
                  </a:rPr>
                  <a:t></a:t>
                </a:r>
                <a:endParaRPr lang="en-US" b="1" dirty="0">
                  <a:solidFill>
                    <a:srgbClr val="00B050"/>
                  </a:solidFill>
                </a:endParaRPr>
              </a:p>
            </p:txBody>
          </p:sp>
        </mc:Choice>
        <mc:Fallback xmlns="">
          <p:sp>
            <p:nvSpPr>
              <p:cNvPr id="5" name="TextBox 4">
                <a:extLst>
                  <a:ext uri="{FF2B5EF4-FFF2-40B4-BE49-F238E27FC236}">
                    <a16:creationId xmlns:a16="http://schemas.microsoft.com/office/drawing/2014/main" id="{8766EF6B-2682-B42D-76DA-5713D0D3125D}"/>
                  </a:ext>
                </a:extLst>
              </p:cNvPr>
              <p:cNvSpPr txBox="1">
                <a:spLocks noRot="1" noChangeAspect="1" noMove="1" noResize="1" noEditPoints="1" noAdjustHandles="1" noChangeArrowheads="1" noChangeShapeType="1" noTextEdit="1"/>
              </p:cNvSpPr>
              <p:nvPr/>
            </p:nvSpPr>
            <p:spPr>
              <a:xfrm>
                <a:off x="-32222" y="4099988"/>
                <a:ext cx="3540642" cy="313612"/>
              </a:xfrm>
              <a:prstGeom prst="rect">
                <a:avLst/>
              </a:prstGeom>
              <a:blipFill>
                <a:blip r:embed="rId4"/>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56A58ED-7AF2-0760-F026-0C24941F723B}"/>
                  </a:ext>
                </a:extLst>
              </p:cNvPr>
              <p:cNvSpPr txBox="1"/>
              <p:nvPr/>
            </p:nvSpPr>
            <p:spPr>
              <a:xfrm>
                <a:off x="4135735" y="1929412"/>
                <a:ext cx="4572000" cy="610873"/>
              </a:xfrm>
              <a:prstGeom prst="rect">
                <a:avLst/>
              </a:prstGeom>
              <a:noFill/>
            </p:spPr>
            <p:txBody>
              <a:bodyPr wrap="square">
                <a:spAutoFit/>
              </a:bodyPr>
              <a:lstStyle/>
              <a:p>
                <a:pPr lvl="1"/>
                <a:r>
                  <a:rPr lang="en-US" dirty="0">
                    <a:latin typeface="Barlow" pitchFamily="2" charset="77"/>
                  </a:rPr>
                  <a:t>From here we will get </a:t>
                </a:r>
                <a14:m>
                  <m:oMath xmlns:m="http://schemas.openxmlformats.org/officeDocument/2006/math">
                    <m:r>
                      <a:rPr lang="en-US" b="0" i="0"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𝑚𝑎𝑥</m:t>
                        </m:r>
                      </m:sub>
                    </m:sSub>
                    <m:r>
                      <a:rPr lang="en-US" b="0" i="1" smtClean="0">
                        <a:latin typeface="Cambria Math" panose="02040503050406030204" pitchFamily="18" charset="0"/>
                      </a:rPr>
                      <m:t>+1)</m:t>
                    </m:r>
                  </m:oMath>
                </a14:m>
                <a:r>
                  <a:rPr lang="en-US" dirty="0">
                    <a:latin typeface="Barlow" pitchFamily="2" charset="77"/>
                  </a:rPr>
                  <a:t> many eigenvalues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𝑗</m:t>
                        </m:r>
                      </m:sub>
                    </m:sSub>
                  </m:oMath>
                </a14:m>
                <a:r>
                  <a:rPr lang="en-US" dirty="0">
                    <a:latin typeface="Barlow" pitchFamily="2" charset="77"/>
                  </a:rPr>
                  <a:t>, but we only choose by definition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𝜋</m:t>
                        </m:r>
                      </m:num>
                      <m:den>
                        <m:r>
                          <a:rPr lang="en-US" b="0" i="1" smtClean="0">
                            <a:latin typeface="Cambria Math" panose="02040503050406030204" pitchFamily="18" charset="0"/>
                          </a:rPr>
                          <m:t>𝑇</m:t>
                        </m:r>
                      </m:den>
                    </m:f>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𝑗</m:t>
                        </m:r>
                      </m:sub>
                    </m:sSub>
                    <m:r>
                      <a:rPr lang="en-US" b="0" i="1" smtClean="0">
                        <a:latin typeface="Cambria Math" panose="02040503050406030204" pitchFamily="18" charset="0"/>
                      </a:rPr>
                      <m:t>&lt;</m:t>
                    </m:r>
                    <m:f>
                      <m:fPr>
                        <m:ctrlPr>
                          <a:rPr lang="en-US" b="0" i="1" smtClean="0">
                            <a:latin typeface="Cambria Math" panose="02040503050406030204" pitchFamily="18" charset="0"/>
                          </a:rPr>
                        </m:ctrlPr>
                      </m:fPr>
                      <m:num>
                        <m:r>
                          <a:rPr lang="en-US" b="0" i="1" smtClean="0">
                            <a:latin typeface="Cambria Math" panose="02040503050406030204" pitchFamily="18" charset="0"/>
                          </a:rPr>
                          <m:t>𝜋</m:t>
                        </m:r>
                      </m:num>
                      <m:den>
                        <m:r>
                          <a:rPr lang="en-US" b="0" i="1" smtClean="0">
                            <a:latin typeface="Cambria Math" panose="02040503050406030204" pitchFamily="18" charset="0"/>
                          </a:rPr>
                          <m:t>𝑇</m:t>
                        </m:r>
                      </m:den>
                    </m:f>
                  </m:oMath>
                </a14:m>
                <a:endParaRPr lang="en-US" dirty="0">
                  <a:latin typeface="Barlow" pitchFamily="2" charset="77"/>
                </a:endParaRPr>
              </a:p>
            </p:txBody>
          </p:sp>
        </mc:Choice>
        <mc:Fallback xmlns="">
          <p:sp>
            <p:nvSpPr>
              <p:cNvPr id="7" name="TextBox 6">
                <a:extLst>
                  <a:ext uri="{FF2B5EF4-FFF2-40B4-BE49-F238E27FC236}">
                    <a16:creationId xmlns:a16="http://schemas.microsoft.com/office/drawing/2014/main" id="{056A58ED-7AF2-0760-F026-0C24941F723B}"/>
                  </a:ext>
                </a:extLst>
              </p:cNvPr>
              <p:cNvSpPr txBox="1">
                <a:spLocks noRot="1" noChangeAspect="1" noMove="1" noResize="1" noEditPoints="1" noAdjustHandles="1" noChangeArrowheads="1" noChangeShapeType="1" noTextEdit="1"/>
              </p:cNvSpPr>
              <p:nvPr/>
            </p:nvSpPr>
            <p:spPr>
              <a:xfrm>
                <a:off x="4135735" y="1929412"/>
                <a:ext cx="4572000" cy="610873"/>
              </a:xfrm>
              <a:prstGeom prst="rect">
                <a:avLst/>
              </a:prstGeom>
              <a:blipFill>
                <a:blip r:embed="rId5"/>
                <a:stretch>
                  <a:fillRect l="-277" t="-204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310107B7-320C-5F69-48F4-438B82E33443}"/>
              </a:ext>
            </a:extLst>
          </p:cNvPr>
          <p:cNvSpPr/>
          <p:nvPr/>
        </p:nvSpPr>
        <p:spPr>
          <a:xfrm>
            <a:off x="4114800" y="1880033"/>
            <a:ext cx="4592935" cy="691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54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25057B3-63E0-B36D-032E-A3D7A52A528B}"/>
                  </a:ext>
                </a:extLst>
              </p:cNvPr>
              <p:cNvSpPr>
                <a:spLocks noGrp="1"/>
              </p:cNvSpPr>
              <p:nvPr>
                <p:ph type="title"/>
              </p:nvPr>
            </p:nvSpPr>
            <p:spPr/>
            <p:txBody>
              <a:bodyPr/>
              <a:lstStyle/>
              <a:p>
                <a:r>
                  <a:rPr lang="en-US" sz="1800" dirty="0"/>
                  <a:t>But we still do not know the exact coefficients of </a:t>
                </a:r>
                <a14:m>
                  <m:oMath xmlns:m="http://schemas.openxmlformats.org/officeDocument/2006/math">
                    <m:r>
                      <a:rPr lang="en-US" sz="180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𝑧</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a14:m>
                <a:r>
                  <a:rPr lang="en-US" sz="1800" dirty="0"/>
                  <a:t> to find the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𝑗</m:t>
                        </m:r>
                      </m:sub>
                    </m:sSub>
                  </m:oMath>
                </a14:m>
                <a:r>
                  <a:rPr lang="en-US" sz="1800" dirty="0"/>
                  <a:t> and </a:t>
                </a:r>
                <a14:m>
                  <m:oMath xmlns:m="http://schemas.openxmlformats.org/officeDocument/2006/math">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𝑢</m:t>
                            </m:r>
                          </m:e>
                          <m:sub>
                            <m:r>
                              <a:rPr lang="en-US" sz="1800" b="0" i="1" smtClean="0">
                                <a:latin typeface="Cambria Math" panose="02040503050406030204" pitchFamily="18" charset="0"/>
                              </a:rPr>
                              <m:t>𝑗</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e>
                    </m:d>
                  </m:oMath>
                </a14:m>
                <a:r>
                  <a:rPr lang="en-US" sz="1800" dirty="0"/>
                  <a:t>! </a:t>
                </a:r>
                <a:br>
                  <a:rPr lang="en-US" sz="1800" dirty="0"/>
                </a:br>
                <a:br>
                  <a:rPr lang="en-US" sz="1800" dirty="0"/>
                </a:br>
                <a:r>
                  <a:rPr lang="en-US" sz="1800" dirty="0"/>
                  <a:t>So how do we find this self-consistency equation?</a:t>
                </a:r>
              </a:p>
            </p:txBody>
          </p:sp>
        </mc:Choice>
        <mc:Fallback xmlns="">
          <p:sp>
            <p:nvSpPr>
              <p:cNvPr id="2" name="Title 1">
                <a:extLst>
                  <a:ext uri="{FF2B5EF4-FFF2-40B4-BE49-F238E27FC236}">
                    <a16:creationId xmlns:a16="http://schemas.microsoft.com/office/drawing/2014/main" id="{425057B3-63E0-B36D-032E-A3D7A52A528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3" name="Subtitle 2">
            <a:extLst>
              <a:ext uri="{FF2B5EF4-FFF2-40B4-BE49-F238E27FC236}">
                <a16:creationId xmlns:a16="http://schemas.microsoft.com/office/drawing/2014/main" id="{230044A5-F0C1-035C-0A14-89312CA388D4}"/>
              </a:ext>
            </a:extLst>
          </p:cNvPr>
          <p:cNvSpPr>
            <a:spLocks noGrp="1"/>
          </p:cNvSpPr>
          <p:nvPr>
            <p:ph type="subTitle" idx="1"/>
          </p:nvPr>
        </p:nvSpPr>
        <p:spPr/>
        <p:txBody>
          <a:bodyPr/>
          <a:lstStyle/>
          <a:p>
            <a:r>
              <a:rPr lang="en-US" dirty="0">
                <a:highlight>
                  <a:srgbClr val="FFFF00"/>
                </a:highlight>
              </a:rPr>
              <a:t>We implement numerical iteration method!</a:t>
            </a:r>
          </a:p>
        </p:txBody>
      </p:sp>
    </p:spTree>
    <p:extLst>
      <p:ext uri="{BB962C8B-B14F-4D97-AF65-F5344CB8AC3E}">
        <p14:creationId xmlns:p14="http://schemas.microsoft.com/office/powerpoint/2010/main" val="2130833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57"/>
        <p:cNvGrpSpPr/>
        <p:nvPr/>
      </p:nvGrpSpPr>
      <p:grpSpPr>
        <a:xfrm>
          <a:off x="0" y="0"/>
          <a:ext cx="0" cy="0"/>
          <a:chOff x="0" y="0"/>
          <a:chExt cx="0" cy="0"/>
        </a:xfrm>
      </p:grpSpPr>
      <p:sp>
        <p:nvSpPr>
          <p:cNvPr id="17458" name="Google Shape;17458;p52"/>
          <p:cNvSpPr txBox="1">
            <a:spLocks noGrp="1"/>
          </p:cNvSpPr>
          <p:nvPr>
            <p:ph type="title" idx="15"/>
          </p:nvPr>
        </p:nvSpPr>
        <p:spPr>
          <a:xfrm>
            <a:off x="313700" y="368725"/>
            <a:ext cx="85167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US" sz="2400" dirty="0">
                <a:solidFill>
                  <a:srgbClr val="FF0000"/>
                </a:solidFill>
              </a:rPr>
              <a:t>Old</a:t>
            </a:r>
            <a:r>
              <a:rPr lang="en-US" sz="2400" dirty="0"/>
              <a:t> Numerical Iteration Algorithm</a:t>
            </a:r>
            <a:endParaRPr sz="2400" dirty="0"/>
          </a:p>
        </p:txBody>
      </p:sp>
      <mc:AlternateContent xmlns:mc="http://schemas.openxmlformats.org/markup-compatibility/2006" xmlns:a14="http://schemas.microsoft.com/office/drawing/2010/main">
        <mc:Choice Requires="a14">
          <p:sp>
            <p:nvSpPr>
              <p:cNvPr id="17459" name="Google Shape;17459;p52"/>
              <p:cNvSpPr txBox="1">
                <a:spLocks noGrp="1"/>
              </p:cNvSpPr>
              <p:nvPr>
                <p:ph type="title"/>
              </p:nvPr>
            </p:nvSpPr>
            <p:spPr>
              <a:xfrm>
                <a:off x="-20059" y="1643356"/>
                <a:ext cx="3113079" cy="365700"/>
              </a:xfrm>
              <a:prstGeom prst="rect">
                <a:avLst/>
              </a:prstGeom>
            </p:spPr>
            <p:txBody>
              <a:bodyPr spcFirstLastPara="1" wrap="square" lIns="91425" tIns="64000" rIns="91425" bIns="91425" anchor="ctr" anchorCtr="0">
                <a:noAutofit/>
              </a:bodyPr>
              <a:lstStyle/>
              <a:p>
                <a:pPr lvl="0"/>
                <a:r>
                  <a:rPr lang="en-US" sz="1400" dirty="0">
                    <a:latin typeface="Barlow" pitchFamily="2" charset="77"/>
                  </a:rPr>
                  <a:t>Initial Guess of the </a:t>
                </a:r>
                <a:r>
                  <a:rPr lang="en-US" sz="1400" b="1" dirty="0">
                    <a:latin typeface="Barlow" pitchFamily="2" charset="77"/>
                  </a:rPr>
                  <a:t>c-coefficients </a:t>
                </a:r>
                <a:br>
                  <a:rPr lang="en-US" sz="1400" b="1" dirty="0">
                    <a:latin typeface="Barlow" pitchFamily="2" charset="77"/>
                  </a:rPr>
                </a:br>
                <a14:m>
                  <m:oMathPara xmlns:m="http://schemas.openxmlformats.org/officeDocument/2006/math">
                    <m:oMathParaPr>
                      <m:jc m:val="centerGroup"/>
                    </m:oMathParaPr>
                    <m:oMath xmlns:m="http://schemas.openxmlformats.org/officeDocument/2006/math">
                      <m:sSup>
                        <m:sSupPr>
                          <m:ctrlPr>
                            <a:rPr lang="en-US" sz="1400" b="0" i="1" dirty="0" smtClean="0">
                              <a:latin typeface="Cambria Math" panose="02040503050406030204" pitchFamily="18" charset="0"/>
                            </a:rPr>
                          </m:ctrlPr>
                        </m:sSupPr>
                        <m:e>
                          <m:acc>
                            <m:accPr>
                              <m:chr m:val="̂"/>
                              <m:ctrlPr>
                                <a:rPr lang="en-US" sz="1400" b="1" i="1" smtClean="0">
                                  <a:latin typeface="Cambria Math" panose="02040503050406030204" pitchFamily="18" charset="0"/>
                                </a:rPr>
                              </m:ctrlPr>
                            </m:accPr>
                            <m:e>
                              <m:r>
                                <a:rPr lang="en-US" sz="1400" b="0" i="1" smtClean="0">
                                  <a:latin typeface="Cambria Math" panose="02040503050406030204" pitchFamily="18" charset="0"/>
                                </a:rPr>
                                <m:t>𝐶</m:t>
                              </m:r>
                            </m:e>
                          </m:acc>
                        </m:e>
                        <m:sup>
                          <m:r>
                            <a:rPr lang="en-US" sz="1400" b="0" i="1" dirty="0" smtClean="0">
                              <a:latin typeface="Cambria Math" panose="02040503050406030204" pitchFamily="18" charset="0"/>
                            </a:rPr>
                            <m:t>(0)</m:t>
                          </m:r>
                        </m:sup>
                      </m:sSup>
                      <m:r>
                        <a:rPr lang="en-US" sz="1400" b="0" i="1" dirty="0" smtClean="0">
                          <a:latin typeface="Cambria Math" panose="02040503050406030204" pitchFamily="18" charset="0"/>
                        </a:rPr>
                        <m:t>=</m:t>
                      </m:r>
                      <m:d>
                        <m:dPr>
                          <m:begChr m:val="["/>
                          <m:endChr m:val="]"/>
                          <m:ctrlPr>
                            <a:rPr lang="en-US" sz="1400" b="0" i="1" dirty="0" smtClean="0">
                              <a:latin typeface="Cambria Math" panose="02040503050406030204" pitchFamily="18" charset="0"/>
                            </a:rPr>
                          </m:ctrlPr>
                        </m:dPr>
                        <m:e>
                          <m:m>
                            <m:mPr>
                              <m:mcs>
                                <m:mc>
                                  <m:mcPr>
                                    <m:count m:val="3"/>
                                    <m:mcJc m:val="center"/>
                                  </m:mcPr>
                                </m:mc>
                              </m:mcs>
                              <m:ctrlPr>
                                <a:rPr lang="en-US" sz="1400" b="0" i="1" dirty="0" smtClean="0">
                                  <a:latin typeface="Cambria Math" panose="02040503050406030204" pitchFamily="18" charset="0"/>
                                </a:rPr>
                              </m:ctrlPr>
                            </m:mPr>
                            <m:mr>
                              <m:e>
                                <m:sSubSup>
                                  <m:sSubSupPr>
                                    <m:ctrlPr>
                                      <a:rPr lang="en-US" sz="1400" b="0" i="1" dirty="0" smtClean="0">
                                        <a:latin typeface="Cambria Math" panose="02040503050406030204" pitchFamily="18" charset="0"/>
                                      </a:rPr>
                                    </m:ctrlPr>
                                  </m:sSubSupPr>
                                  <m:e>
                                    <m:r>
                                      <a:rPr lang="en-US" sz="1400" i="1" dirty="0">
                                        <a:latin typeface="Cambria Math" panose="02040503050406030204" pitchFamily="18" charset="0"/>
                                      </a:rPr>
                                      <m:t>𝑐</m:t>
                                    </m:r>
                                  </m:e>
                                  <m:sub>
                                    <m:sSub>
                                      <m:sSubPr>
                                        <m:ctrlPr>
                                          <a:rPr lang="en-US" sz="1400" i="1" dirty="0">
                                            <a:latin typeface="Cambria Math" panose="02040503050406030204" pitchFamily="18" charset="0"/>
                                          </a:rPr>
                                        </m:ctrlPr>
                                      </m:sSubPr>
                                      <m:e>
                                        <m:r>
                                          <a:rPr lang="en-US" sz="1400" i="1" dirty="0">
                                            <a:latin typeface="Cambria Math" panose="02040503050406030204" pitchFamily="18" charset="0"/>
                                          </a:rPr>
                                          <m:t>𝑁</m:t>
                                        </m:r>
                                      </m:e>
                                      <m:sub>
                                        <m:r>
                                          <a:rPr lang="en-US" sz="1400" i="1" dirty="0">
                                            <a:latin typeface="Cambria Math" panose="02040503050406030204" pitchFamily="18" charset="0"/>
                                          </a:rPr>
                                          <m:t>𝑚𝑎𝑥</m:t>
                                        </m:r>
                                      </m:sub>
                                    </m:sSub>
                                  </m:sub>
                                  <m:sup>
                                    <m:r>
                                      <a:rPr lang="en-US" sz="1400" b="0" i="1" dirty="0" smtClean="0">
                                        <a:latin typeface="Cambria Math" panose="02040503050406030204" pitchFamily="18" charset="0"/>
                                      </a:rPr>
                                      <m:t>(0)</m:t>
                                    </m:r>
                                  </m:sup>
                                </m:sSubSup>
                              </m:e>
                              <m:e>
                                <m:r>
                                  <a:rPr lang="en-US" sz="1400" b="0" i="1" dirty="0" smtClean="0">
                                    <a:latin typeface="Cambria Math" panose="02040503050406030204" pitchFamily="18" charset="0"/>
                                  </a:rPr>
                                  <m:t>⋯</m:t>
                                </m:r>
                              </m:e>
                              <m:e>
                                <m:m>
                                  <m:mPr>
                                    <m:mcs>
                                      <m:mc>
                                        <m:mcPr>
                                          <m:count m:val="3"/>
                                          <m:mcJc m:val="center"/>
                                        </m:mcPr>
                                      </m:mc>
                                    </m:mcs>
                                    <m:ctrlPr>
                                      <a:rPr lang="en-US" sz="1400" b="0" i="1" dirty="0" smtClean="0">
                                        <a:latin typeface="Cambria Math" panose="02040503050406030204" pitchFamily="18" charset="0"/>
                                      </a:rPr>
                                    </m:ctrlPr>
                                  </m:mPr>
                                  <m:mr>
                                    <m:e>
                                      <m:sSubSup>
                                        <m:sSubSupPr>
                                          <m:ctrlPr>
                                            <a:rPr lang="en-US" sz="1400" b="0" i="1" dirty="0" smtClean="0">
                                              <a:latin typeface="Cambria Math" panose="02040503050406030204" pitchFamily="18" charset="0"/>
                                            </a:rPr>
                                          </m:ctrlPr>
                                        </m:sSubSupPr>
                                        <m:e>
                                          <m:r>
                                            <m:rPr>
                                              <m:brk m:alnAt="7"/>
                                            </m:rPr>
                                            <a:rPr lang="en-US" sz="1400" b="0" i="1" dirty="0" smtClean="0">
                                              <a:latin typeface="Cambria Math" panose="02040503050406030204" pitchFamily="18" charset="0"/>
                                            </a:rPr>
                                            <m:t>𝑐</m:t>
                                          </m:r>
                                        </m:e>
                                        <m:sub>
                                          <m:r>
                                            <m:rPr>
                                              <m:brk m:alnAt="7"/>
                                            </m:rPr>
                                            <a:rPr lang="en-US" sz="1400" b="0" i="1" dirty="0" smtClean="0">
                                              <a:latin typeface="Cambria Math" panose="02040503050406030204" pitchFamily="18" charset="0"/>
                                            </a:rPr>
                                            <m:t>0</m:t>
                                          </m:r>
                                        </m:sub>
                                        <m:sup>
                                          <m:r>
                                            <a:rPr lang="en-US" sz="1400" b="0" i="1" dirty="0" smtClean="0">
                                              <a:latin typeface="Cambria Math" panose="02040503050406030204" pitchFamily="18" charset="0"/>
                                            </a:rPr>
                                            <m:t>(0)</m:t>
                                          </m:r>
                                        </m:sup>
                                      </m:sSubSup>
                                    </m:e>
                                    <m:e>
                                      <m:r>
                                        <a:rPr lang="en-US" sz="1400" b="0" i="1" dirty="0" smtClean="0">
                                          <a:latin typeface="Cambria Math" panose="02040503050406030204" pitchFamily="18" charset="0"/>
                                        </a:rPr>
                                        <m:t>⋯</m:t>
                                      </m:r>
                                    </m:e>
                                    <m:e>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𝑐</m:t>
                                          </m:r>
                                        </m:e>
                                        <m:sub>
                                          <m:sSub>
                                            <m:sSubPr>
                                              <m:ctrlPr>
                                                <a:rPr lang="en-US" sz="1400" b="0" i="1" dirty="0" smtClean="0">
                                                  <a:latin typeface="Cambria Math" panose="02040503050406030204" pitchFamily="18" charset="0"/>
                                                </a:rPr>
                                              </m:ctrlPr>
                                            </m:sSubPr>
                                            <m:e>
                                              <m:r>
                                                <a:rPr lang="en-US" sz="1400" b="0" i="1" dirty="0" smtClean="0">
                                                  <a:latin typeface="Cambria Math" panose="02040503050406030204" pitchFamily="18" charset="0"/>
                                                </a:rPr>
                                                <m:t>−</m:t>
                                              </m:r>
                                              <m:r>
                                                <a:rPr lang="en-US" sz="1400" b="0" i="1" dirty="0" smtClean="0">
                                                  <a:latin typeface="Cambria Math" panose="02040503050406030204" pitchFamily="18" charset="0"/>
                                                </a:rPr>
                                                <m:t>𝑁</m:t>
                                              </m:r>
                                            </m:e>
                                            <m:sub>
                                              <m:r>
                                                <a:rPr lang="en-US" sz="1400" b="0" i="1" dirty="0" smtClean="0">
                                                  <a:latin typeface="Cambria Math" panose="02040503050406030204" pitchFamily="18" charset="0"/>
                                                </a:rPr>
                                                <m:t>𝑚𝑎𝑥</m:t>
                                              </m:r>
                                            </m:sub>
                                          </m:sSub>
                                        </m:sub>
                                        <m:sup>
                                          <m:r>
                                            <a:rPr lang="en-US" sz="1400" b="0" i="1" dirty="0" smtClean="0">
                                              <a:latin typeface="Cambria Math" panose="02040503050406030204" pitchFamily="18" charset="0"/>
                                            </a:rPr>
                                            <m:t>(0)</m:t>
                                          </m:r>
                                        </m:sup>
                                      </m:sSubSup>
                                    </m:e>
                                  </m:mr>
                                </m:m>
                              </m:e>
                            </m:mr>
                          </m:m>
                        </m:e>
                      </m:d>
                    </m:oMath>
                  </m:oMathPara>
                </a14:m>
                <a:endParaRPr sz="1400" b="1" dirty="0">
                  <a:latin typeface="Barlow" pitchFamily="2" charset="77"/>
                </a:endParaRPr>
              </a:p>
            </p:txBody>
          </p:sp>
        </mc:Choice>
        <mc:Fallback xmlns="">
          <p:sp>
            <p:nvSpPr>
              <p:cNvPr id="17459" name="Google Shape;17459;p52"/>
              <p:cNvSpPr txBox="1">
                <a:spLocks noGrp="1" noRot="1" noChangeAspect="1" noMove="1" noResize="1" noEditPoints="1" noAdjustHandles="1" noChangeArrowheads="1" noChangeShapeType="1" noTextEdit="1"/>
              </p:cNvSpPr>
              <p:nvPr>
                <p:ph type="title"/>
              </p:nvPr>
            </p:nvSpPr>
            <p:spPr>
              <a:xfrm>
                <a:off x="-20059" y="1643356"/>
                <a:ext cx="3113079" cy="365700"/>
              </a:xfrm>
              <a:prstGeom prst="rect">
                <a:avLst/>
              </a:prstGeom>
              <a:blipFill>
                <a:blip r:embed="rId3"/>
                <a:stretch>
                  <a:fillRect t="-4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61" name="Google Shape;17461;p52"/>
              <p:cNvSpPr txBox="1">
                <a:spLocks noGrp="1"/>
              </p:cNvSpPr>
              <p:nvPr>
                <p:ph type="title" idx="2"/>
              </p:nvPr>
            </p:nvSpPr>
            <p:spPr>
              <a:xfrm>
                <a:off x="3875161" y="1662359"/>
                <a:ext cx="1661141" cy="3657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US" sz="1600" dirty="0">
                    <a:latin typeface="Barlow" pitchFamily="2" charset="77"/>
                  </a:rPr>
                  <a:t>Plug it in into </a:t>
                </a:r>
                <a14:m>
                  <m:oMath xmlns:m="http://schemas.openxmlformats.org/officeDocument/2006/math">
                    <m:sSub>
                      <m:sSubPr>
                        <m:ctrlPr>
                          <a:rPr lang="en-US" sz="1600" b="0" i="1" dirty="0"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𝐻</m:t>
                            </m:r>
                          </m:e>
                        </m:acc>
                      </m:e>
                      <m:sub>
                        <m:r>
                          <a:rPr lang="en-US" sz="1600" b="0" i="1" dirty="0" smtClean="0">
                            <a:latin typeface="Cambria Math" panose="02040503050406030204" pitchFamily="18" charset="0"/>
                          </a:rPr>
                          <m:t>𝐹</m:t>
                        </m:r>
                      </m:sub>
                    </m:sSub>
                  </m:oMath>
                </a14:m>
                <a:endParaRPr sz="1600" b="1" dirty="0">
                  <a:latin typeface="Barlow" pitchFamily="2" charset="77"/>
                </a:endParaRPr>
              </a:p>
            </p:txBody>
          </p:sp>
        </mc:Choice>
        <mc:Fallback xmlns="">
          <p:sp>
            <p:nvSpPr>
              <p:cNvPr id="17461" name="Google Shape;17461;p52"/>
              <p:cNvSpPr txBox="1">
                <a:spLocks noGrp="1" noRot="1" noChangeAspect="1" noMove="1" noResize="1" noEditPoints="1" noAdjustHandles="1" noChangeArrowheads="1" noChangeShapeType="1" noTextEdit="1"/>
              </p:cNvSpPr>
              <p:nvPr>
                <p:ph type="title" idx="2"/>
              </p:nvPr>
            </p:nvSpPr>
            <p:spPr>
              <a:xfrm>
                <a:off x="3875161" y="1662359"/>
                <a:ext cx="1661141" cy="365700"/>
              </a:xfrm>
              <a:prstGeom prst="rect">
                <a:avLst/>
              </a:prstGeom>
              <a:blipFill>
                <a:blip r:embed="rId4"/>
                <a:stretch>
                  <a:fillRect l="-763" t="-6897"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66" name="Google Shape;17466;p52"/>
              <p:cNvSpPr txBox="1">
                <a:spLocks noGrp="1"/>
              </p:cNvSpPr>
              <p:nvPr>
                <p:ph type="subTitle" idx="7"/>
              </p:nvPr>
            </p:nvSpPr>
            <p:spPr>
              <a:xfrm>
                <a:off x="3562732" y="3710583"/>
                <a:ext cx="2286000" cy="457200"/>
              </a:xfrm>
              <a:prstGeom prst="rect">
                <a:avLst/>
              </a:prstGeom>
            </p:spPr>
            <p:txBody>
              <a:bodyPr spcFirstLastPara="1" wrap="square" lIns="182875" tIns="0" rIns="182875" bIns="0" anchor="t" anchorCtr="0">
                <a:noAutofit/>
              </a:bodyPr>
              <a:lstStyle/>
              <a:p>
                <a:pPr marL="0" lvl="0" indent="0"/>
                <a:r>
                  <a:rPr lang="en-US" dirty="0"/>
                  <a:t>Through FT and matching both sides of equation, we obtain the new c-coefficients </a:t>
                </a:r>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𝐶</m:t>
                            </m:r>
                          </m:e>
                        </m:acc>
                      </m:e>
                      <m:sup>
                        <m:r>
                          <a:rPr lang="en-US" b="0" i="1" dirty="0" smtClean="0">
                            <a:latin typeface="Cambria Math" panose="02040503050406030204" pitchFamily="18" charset="0"/>
                          </a:rPr>
                          <m:t>(</m:t>
                        </m:r>
                        <m:r>
                          <a:rPr lang="en-US" b="0" i="1" dirty="0" smtClean="0">
                            <a:latin typeface="Cambria Math" panose="02040503050406030204" pitchFamily="18" charset="0"/>
                          </a:rPr>
                          <m:t>𝑙</m:t>
                        </m:r>
                        <m:r>
                          <a:rPr lang="en-US" b="0" i="1" dirty="0" smtClean="0">
                            <a:latin typeface="Cambria Math" panose="02040503050406030204" pitchFamily="18" charset="0"/>
                          </a:rPr>
                          <m:t>+1)</m:t>
                        </m:r>
                      </m:sup>
                    </m:sSup>
                  </m:oMath>
                </a14:m>
                <a:endParaRPr dirty="0"/>
              </a:p>
            </p:txBody>
          </p:sp>
        </mc:Choice>
        <mc:Fallback xmlns="">
          <p:sp>
            <p:nvSpPr>
              <p:cNvPr id="17466" name="Google Shape;17466;p52"/>
              <p:cNvSpPr txBox="1">
                <a:spLocks noGrp="1" noRot="1" noChangeAspect="1" noMove="1" noResize="1" noEditPoints="1" noAdjustHandles="1" noChangeArrowheads="1" noChangeShapeType="1" noTextEdit="1"/>
              </p:cNvSpPr>
              <p:nvPr>
                <p:ph type="subTitle" idx="7"/>
              </p:nvPr>
            </p:nvSpPr>
            <p:spPr>
              <a:xfrm>
                <a:off x="3562732" y="3710583"/>
                <a:ext cx="2286000" cy="457200"/>
              </a:xfrm>
              <a:prstGeom prst="rect">
                <a:avLst/>
              </a:prstGeom>
              <a:blipFill>
                <a:blip r:embed="rId5"/>
                <a:stretch>
                  <a:fillRect t="-13514" b="-1351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68" name="Google Shape;17468;p52"/>
              <p:cNvSpPr txBox="1">
                <a:spLocks noGrp="1"/>
              </p:cNvSpPr>
              <p:nvPr>
                <p:ph type="subTitle" idx="9"/>
              </p:nvPr>
            </p:nvSpPr>
            <p:spPr>
              <a:xfrm>
                <a:off x="6524843" y="1478673"/>
                <a:ext cx="2286000" cy="814905"/>
              </a:xfrm>
              <a:prstGeom prst="rect">
                <a:avLst/>
              </a:prstGeom>
            </p:spPr>
            <p:txBody>
              <a:bodyPr spcFirstLastPara="1" wrap="square" lIns="182875" tIns="0" rIns="182875" bIns="0" anchor="t" anchorCtr="0">
                <a:noAutofit/>
              </a:bodyPr>
              <a:lstStyle/>
              <a:p>
                <a:pPr marL="0" lvl="0" indent="0"/>
                <a:r>
                  <a:rPr lang="en-US" dirty="0">
                    <a:latin typeface="Barlow" pitchFamily="2" charset="77"/>
                  </a:rPr>
                  <a:t>Obtain the </a:t>
                </a:r>
                <a:r>
                  <a:rPr lang="en-US" dirty="0">
                    <a:solidFill>
                      <a:srgbClr val="00B0F0"/>
                    </a:solidFill>
                    <a:latin typeface="Barlow" pitchFamily="2" charset="77"/>
                  </a:rPr>
                  <a:t>quasienergy</a:t>
                </a:r>
                <a:r>
                  <a:rPr lang="en-US" b="1" dirty="0">
                    <a:solidFill>
                      <a:srgbClr val="00B0F0"/>
                    </a:solidFill>
                    <a:latin typeface="Barlow" pitchFamily="2" charset="77"/>
                  </a:rPr>
                  <a:t> </a:t>
                </a:r>
                <a14:m>
                  <m:oMath xmlns:m="http://schemas.openxmlformats.org/officeDocument/2006/math">
                    <m:sSubSup>
                      <m:sSubSupPr>
                        <m:ctrlPr>
                          <a:rPr lang="en-US" b="1" i="1" smtClean="0">
                            <a:solidFill>
                              <a:srgbClr val="00B0F0"/>
                            </a:solidFill>
                            <a:latin typeface="Cambria Math" panose="02040503050406030204" pitchFamily="18" charset="0"/>
                          </a:rPr>
                        </m:ctrlPr>
                      </m:sSubSupPr>
                      <m:e>
                        <m:r>
                          <a:rPr lang="en-US" b="1" i="1" smtClean="0">
                            <a:solidFill>
                              <a:srgbClr val="00B0F0"/>
                            </a:solidFill>
                            <a:latin typeface="Cambria Math" panose="02040503050406030204" pitchFamily="18" charset="0"/>
                          </a:rPr>
                          <m:t>𝝐</m:t>
                        </m:r>
                      </m:e>
                      <m:sub>
                        <m:r>
                          <a:rPr lang="en-US" b="1" i="1" smtClean="0">
                            <a:solidFill>
                              <a:srgbClr val="00B0F0"/>
                            </a:solidFill>
                            <a:latin typeface="Cambria Math" panose="02040503050406030204" pitchFamily="18" charset="0"/>
                          </a:rPr>
                          <m:t>𝒋</m:t>
                        </m:r>
                      </m:sub>
                      <m:sup>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𝒍</m:t>
                        </m:r>
                        <m:r>
                          <a:rPr lang="en-US" b="1" i="1" smtClean="0">
                            <a:solidFill>
                              <a:srgbClr val="00B0F0"/>
                            </a:solidFill>
                            <a:latin typeface="Cambria Math" panose="02040503050406030204" pitchFamily="18" charset="0"/>
                          </a:rPr>
                          <m:t>)</m:t>
                        </m:r>
                      </m:sup>
                    </m:sSubSup>
                  </m:oMath>
                </a14:m>
                <a:r>
                  <a:rPr lang="en-US" dirty="0">
                    <a:latin typeface="Barlow" pitchFamily="2" charset="77"/>
                  </a:rPr>
                  <a:t> and </a:t>
                </a:r>
                <a:r>
                  <a:rPr lang="en-US" dirty="0">
                    <a:solidFill>
                      <a:schemeClr val="bg2">
                        <a:lumMod val="50000"/>
                      </a:schemeClr>
                    </a:solidFill>
                    <a:latin typeface="Barlow" pitchFamily="2" charset="77"/>
                  </a:rPr>
                  <a:t>Floquet Mode</a:t>
                </a:r>
                <a:r>
                  <a:rPr lang="en-US" dirty="0">
                    <a:solidFill>
                      <a:schemeClr val="bg2">
                        <a:lumMod val="50000"/>
                      </a:schemeClr>
                    </a:solidFill>
                  </a:rPr>
                  <a:t> </a:t>
                </a:r>
                <a14:m>
                  <m:oMath xmlns:m="http://schemas.openxmlformats.org/officeDocument/2006/math">
                    <m:r>
                      <a:rPr lang="en-US" b="0" i="0" smtClean="0">
                        <a:solidFill>
                          <a:schemeClr val="bg2">
                            <a:lumMod val="50000"/>
                          </a:schemeClr>
                        </a:solidFill>
                        <a:latin typeface="Cambria Math" panose="02040503050406030204" pitchFamily="18" charset="0"/>
                      </a:rPr>
                      <m:t>|</m:t>
                    </m:r>
                    <m:sSubSup>
                      <m:sSubSupPr>
                        <m:ctrlPr>
                          <a:rPr lang="en-US" b="0" i="1" smtClean="0">
                            <a:solidFill>
                              <a:schemeClr val="bg2">
                                <a:lumMod val="50000"/>
                              </a:schemeClr>
                            </a:solidFill>
                            <a:latin typeface="Cambria Math" panose="02040503050406030204" pitchFamily="18" charset="0"/>
                          </a:rPr>
                        </m:ctrlPr>
                      </m:sSubSupPr>
                      <m:e>
                        <m:r>
                          <a:rPr lang="en-US" i="1">
                            <a:solidFill>
                              <a:schemeClr val="bg2">
                                <a:lumMod val="50000"/>
                              </a:schemeClr>
                            </a:solidFill>
                            <a:latin typeface="Cambria Math" panose="02040503050406030204" pitchFamily="18" charset="0"/>
                          </a:rPr>
                          <m:t>𝑢</m:t>
                        </m:r>
                      </m:e>
                      <m:sub>
                        <m:r>
                          <a:rPr lang="en-US" i="1">
                            <a:solidFill>
                              <a:schemeClr val="bg2">
                                <a:lumMod val="50000"/>
                              </a:schemeClr>
                            </a:solidFill>
                            <a:latin typeface="Cambria Math" panose="02040503050406030204" pitchFamily="18" charset="0"/>
                          </a:rPr>
                          <m:t>𝑗</m:t>
                        </m:r>
                      </m:sub>
                      <m:sup>
                        <m:r>
                          <a:rPr lang="en-US" b="0" i="1" smtClean="0">
                            <a:solidFill>
                              <a:schemeClr val="bg2">
                                <a:lumMod val="50000"/>
                              </a:schemeClr>
                            </a:solidFill>
                            <a:latin typeface="Cambria Math" panose="02040503050406030204" pitchFamily="18" charset="0"/>
                          </a:rPr>
                          <m:t>(</m:t>
                        </m:r>
                        <m:r>
                          <a:rPr lang="en-US" b="0" i="1" smtClean="0">
                            <a:solidFill>
                              <a:schemeClr val="bg2">
                                <a:lumMod val="50000"/>
                              </a:schemeClr>
                            </a:solidFill>
                            <a:latin typeface="Cambria Math" panose="02040503050406030204" pitchFamily="18" charset="0"/>
                          </a:rPr>
                          <m:t>𝑙</m:t>
                        </m:r>
                        <m:r>
                          <a:rPr lang="en-US" b="0" i="1" smtClean="0">
                            <a:solidFill>
                              <a:schemeClr val="bg2">
                                <a:lumMod val="50000"/>
                              </a:schemeClr>
                            </a:solidFill>
                            <a:latin typeface="Cambria Math" panose="02040503050406030204" pitchFamily="18" charset="0"/>
                          </a:rPr>
                          <m:t>)</m:t>
                        </m:r>
                      </m:sup>
                    </m:sSubSup>
                    <m:d>
                      <m:dPr>
                        <m:ctrlPr>
                          <a:rPr lang="en-US" i="1">
                            <a:solidFill>
                              <a:schemeClr val="bg2">
                                <a:lumMod val="50000"/>
                              </a:schemeClr>
                            </a:solidFill>
                            <a:latin typeface="Cambria Math" panose="02040503050406030204" pitchFamily="18" charset="0"/>
                          </a:rPr>
                        </m:ctrlPr>
                      </m:dPr>
                      <m:e>
                        <m:r>
                          <a:rPr lang="en-US" i="1">
                            <a:solidFill>
                              <a:schemeClr val="bg2">
                                <a:lumMod val="50000"/>
                              </a:schemeClr>
                            </a:solidFill>
                            <a:latin typeface="Cambria Math" panose="02040503050406030204" pitchFamily="18" charset="0"/>
                          </a:rPr>
                          <m:t>𝑡</m:t>
                        </m:r>
                      </m:e>
                    </m:d>
                    <m:r>
                      <a:rPr lang="en-US" i="1">
                        <a:solidFill>
                          <a:schemeClr val="bg2">
                            <a:lumMod val="50000"/>
                          </a:schemeClr>
                        </a:solidFill>
                        <a:latin typeface="Cambria Math" panose="02040503050406030204" pitchFamily="18" charset="0"/>
                      </a:rPr>
                      <m:t>⟩</m:t>
                    </m:r>
                  </m:oMath>
                </a14:m>
                <a:r>
                  <a:rPr lang="en-US" dirty="0">
                    <a:solidFill>
                      <a:schemeClr val="bg2">
                        <a:lumMod val="50000"/>
                      </a:schemeClr>
                    </a:solidFill>
                  </a:rPr>
                  <a:t> </a:t>
                </a:r>
                <a:endParaRPr dirty="0"/>
              </a:p>
            </p:txBody>
          </p:sp>
        </mc:Choice>
        <mc:Fallback xmlns="">
          <p:sp>
            <p:nvSpPr>
              <p:cNvPr id="17468" name="Google Shape;17468;p52"/>
              <p:cNvSpPr txBox="1">
                <a:spLocks noGrp="1" noRot="1" noChangeAspect="1" noMove="1" noResize="1" noEditPoints="1" noAdjustHandles="1" noChangeArrowheads="1" noChangeShapeType="1" noTextEdit="1"/>
              </p:cNvSpPr>
              <p:nvPr>
                <p:ph type="subTitle" idx="9"/>
              </p:nvPr>
            </p:nvSpPr>
            <p:spPr>
              <a:xfrm>
                <a:off x="6524843" y="1478673"/>
                <a:ext cx="2286000" cy="814905"/>
              </a:xfrm>
              <a:prstGeom prst="rect">
                <a:avLst/>
              </a:prstGeom>
              <a:blipFill>
                <a:blip r:embed="rId6"/>
                <a:stretch>
                  <a:fillRect t="-7692"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70" name="Google Shape;17470;p52"/>
              <p:cNvSpPr txBox="1">
                <a:spLocks noGrp="1"/>
              </p:cNvSpPr>
              <p:nvPr>
                <p:ph type="subTitle" idx="14"/>
              </p:nvPr>
            </p:nvSpPr>
            <p:spPr>
              <a:xfrm>
                <a:off x="6524843" y="3641237"/>
                <a:ext cx="2619156" cy="457200"/>
              </a:xfrm>
              <a:prstGeom prst="rect">
                <a:avLst/>
              </a:prstGeom>
            </p:spPr>
            <p:txBody>
              <a:bodyPr spcFirstLastPara="1" wrap="square" lIns="182875" tIns="0" rIns="182875" bIns="0" anchor="t" anchorCtr="0">
                <a:noAutofit/>
              </a:bodyPr>
              <a:lstStyle/>
              <a:p>
                <a:pPr marL="0" lvl="0" indent="0"/>
                <a:r>
                  <a:rPr lang="en-US" dirty="0"/>
                  <a:t>Plug it in into</a:t>
                </a:r>
              </a:p>
              <a:p>
                <a:pPr marL="0" lvl="0" indent="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𝑧</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𝑗</m:t>
                          </m:r>
                        </m:sub>
                        <m:sup>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sup>
                      </m:sSubSup>
                      <m:d>
                        <m:dPr>
                          <m:ctrlPr>
                            <a:rPr lang="en-US" i="1">
                              <a:latin typeface="Cambria Math" panose="02040503050406030204" pitchFamily="18" charset="0"/>
                            </a:rPr>
                          </m:ctrlPr>
                        </m:dPr>
                        <m:e>
                          <m:r>
                            <a:rPr lang="en-US" i="1">
                              <a:latin typeface="Cambria Math" panose="02040503050406030204" pitchFamily="18" charset="0"/>
                            </a:rPr>
                            <m:t>𝑡</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𝑧</m:t>
                              </m:r>
                            </m:sub>
                          </m:sSub>
                        </m:e>
                      </m:d>
                      <m:sSubSup>
                        <m:sSubSupPr>
                          <m:ctrlPr>
                            <a:rPr lang="en-US" b="0" i="1" smtClean="0">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oMath>
                  </m:oMathPara>
                </a14:m>
                <a:endParaRPr dirty="0"/>
              </a:p>
            </p:txBody>
          </p:sp>
        </mc:Choice>
        <mc:Fallback xmlns="">
          <p:sp>
            <p:nvSpPr>
              <p:cNvPr id="17470" name="Google Shape;17470;p52"/>
              <p:cNvSpPr txBox="1">
                <a:spLocks noGrp="1" noRot="1" noChangeAspect="1" noMove="1" noResize="1" noEditPoints="1" noAdjustHandles="1" noChangeArrowheads="1" noChangeShapeType="1" noTextEdit="1"/>
              </p:cNvSpPr>
              <p:nvPr>
                <p:ph type="subTitle" idx="14"/>
              </p:nvPr>
            </p:nvSpPr>
            <p:spPr>
              <a:xfrm>
                <a:off x="6524843" y="3641237"/>
                <a:ext cx="2619156" cy="457200"/>
              </a:xfrm>
              <a:prstGeom prst="rect">
                <a:avLst/>
              </a:prstGeom>
              <a:blipFill>
                <a:blip r:embed="rId7"/>
                <a:stretch>
                  <a:fillRect t="-10811" b="-27027"/>
                </a:stretch>
              </a:blipFill>
            </p:spPr>
            <p:txBody>
              <a:bodyPr/>
              <a:lstStyle/>
              <a:p>
                <a:r>
                  <a:rPr lang="en-US">
                    <a:noFill/>
                  </a:rPr>
                  <a:t> </a:t>
                </a:r>
              </a:p>
            </p:txBody>
          </p:sp>
        </mc:Fallback>
      </mc:AlternateContent>
      <p:sp>
        <p:nvSpPr>
          <p:cNvPr id="2" name="Right Arrow 1">
            <a:extLst>
              <a:ext uri="{FF2B5EF4-FFF2-40B4-BE49-F238E27FC236}">
                <a16:creationId xmlns:a16="http://schemas.microsoft.com/office/drawing/2014/main" id="{C4F7CF8B-594C-C8EA-272A-017B216E94D0}"/>
              </a:ext>
            </a:extLst>
          </p:cNvPr>
          <p:cNvSpPr/>
          <p:nvPr/>
        </p:nvSpPr>
        <p:spPr>
          <a:xfrm>
            <a:off x="3110383" y="1790588"/>
            <a:ext cx="650789" cy="127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Arrow 2">
            <a:extLst>
              <a:ext uri="{FF2B5EF4-FFF2-40B4-BE49-F238E27FC236}">
                <a16:creationId xmlns:a16="http://schemas.microsoft.com/office/drawing/2014/main" id="{617F7B1B-BD03-0550-B9F3-7762208C4DE1}"/>
              </a:ext>
            </a:extLst>
          </p:cNvPr>
          <p:cNvSpPr/>
          <p:nvPr/>
        </p:nvSpPr>
        <p:spPr>
          <a:xfrm>
            <a:off x="5786243" y="1762352"/>
            <a:ext cx="650789" cy="127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7AB6BCBE-9BBF-CBBD-18CC-FBC9A10DF94B}"/>
              </a:ext>
            </a:extLst>
          </p:cNvPr>
          <p:cNvSpPr/>
          <p:nvPr/>
        </p:nvSpPr>
        <p:spPr>
          <a:xfrm rot="10800000">
            <a:off x="5840708" y="3875330"/>
            <a:ext cx="650789" cy="127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FF5C5257-EEC5-44F2-7557-8501DBBE9BA3}"/>
              </a:ext>
            </a:extLst>
          </p:cNvPr>
          <p:cNvSpPr/>
          <p:nvPr/>
        </p:nvSpPr>
        <p:spPr>
          <a:xfrm rot="5400000">
            <a:off x="7342449" y="2927205"/>
            <a:ext cx="650789" cy="127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EDF10441-2E0B-B686-4E4C-D2E643A89AD0}"/>
              </a:ext>
            </a:extLst>
          </p:cNvPr>
          <p:cNvSpPr/>
          <p:nvPr/>
        </p:nvSpPr>
        <p:spPr>
          <a:xfrm rot="16200000">
            <a:off x="4440363" y="2254014"/>
            <a:ext cx="457200" cy="12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97CE3B-2B8C-E7D3-BCE0-EA1FBF714CB3}"/>
                  </a:ext>
                </a:extLst>
              </p:cNvPr>
              <p:cNvSpPr txBox="1"/>
              <p:nvPr/>
            </p:nvSpPr>
            <p:spPr>
              <a:xfrm>
                <a:off x="342397" y="2676518"/>
                <a:ext cx="2992420" cy="1929439"/>
              </a:xfrm>
              <a:prstGeom prst="rect">
                <a:avLst/>
              </a:prstGeom>
              <a:noFill/>
            </p:spPr>
            <p:txBody>
              <a:bodyPr wrap="square" rtlCol="0">
                <a:spAutoFit/>
              </a:bodyPr>
              <a:lstStyle/>
              <a:p>
                <a:r>
                  <a:rPr lang="en-US" b="1" dirty="0">
                    <a:latin typeface="Barlow" pitchFamily="2" charset="77"/>
                  </a:rPr>
                  <a:t>Conditions of stopping the iteration:</a:t>
                </a:r>
              </a:p>
              <a:p>
                <a:pPr marL="342900" indent="-342900">
                  <a:lnSpc>
                    <a:spcPct val="150000"/>
                  </a:lnSpc>
                  <a:buFont typeface="+mj-lt"/>
                  <a:buAutoNum type="arabicPeriod"/>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𝜖</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𝜖</m:t>
                        </m:r>
                      </m:e>
                      <m:sub>
                        <m:r>
                          <a:rPr lang="en-US" i="1">
                            <a:latin typeface="Cambria Math" panose="02040503050406030204" pitchFamily="18" charset="0"/>
                          </a:rPr>
                          <m:t>𝑗</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endParaRPr lang="en-US" dirty="0">
                  <a:latin typeface="Barlow" pitchFamily="2" charset="77"/>
                </a:endParaRPr>
              </a:p>
              <a:p>
                <a:pPr marL="342900" indent="-342900">
                  <a:lnSpc>
                    <a:spcPct val="150000"/>
                  </a:lnSpc>
                  <a:buFont typeface="+mj-lt"/>
                  <a:buAutoNum type="arabicPeriod"/>
                </a:pPr>
                <a14:m>
                  <m:oMath xmlns:m="http://schemas.openxmlformats.org/officeDocument/2006/math">
                    <m:sSup>
                      <m:sSupPr>
                        <m:ctrlPr>
                          <a:rPr lang="en-US" i="1" dirty="0">
                            <a:latin typeface="Cambria Math" panose="02040503050406030204" pitchFamily="18" charset="0"/>
                          </a:rPr>
                        </m:ctrlPr>
                      </m:sSupPr>
                      <m:e>
                        <m:r>
                          <a:rPr lang="en-US" b="1" i="1" dirty="0" smtClean="0">
                            <a:latin typeface="Cambria Math" panose="02040503050406030204" pitchFamily="18" charset="0"/>
                          </a:rPr>
                          <m:t>|</m:t>
                        </m:r>
                        <m:acc>
                          <m:accPr>
                            <m:chr m:val="̂"/>
                            <m:ctrlPr>
                              <a:rPr lang="en-US" b="1" i="1">
                                <a:latin typeface="Cambria Math" panose="02040503050406030204" pitchFamily="18" charset="0"/>
                              </a:rPr>
                            </m:ctrlPr>
                          </m:accPr>
                          <m:e>
                            <m:r>
                              <a:rPr lang="en-US" i="1">
                                <a:latin typeface="Cambria Math" panose="02040503050406030204" pitchFamily="18" charset="0"/>
                              </a:rPr>
                              <m:t>𝐶</m:t>
                            </m:r>
                          </m:e>
                        </m:acc>
                      </m:e>
                      <m:sup>
                        <m:r>
                          <a:rPr lang="en-US" i="1" dirty="0">
                            <a:latin typeface="Cambria Math" panose="02040503050406030204" pitchFamily="18" charset="0"/>
                          </a:rPr>
                          <m:t>(</m:t>
                        </m:r>
                        <m:r>
                          <a:rPr lang="en-US" b="0" i="1" dirty="0" smtClean="0">
                            <a:latin typeface="Cambria Math" panose="02040503050406030204" pitchFamily="18" charset="0"/>
                          </a:rPr>
                          <m:t>𝑙</m:t>
                        </m:r>
                        <m:r>
                          <a:rPr lang="en-US" b="0" i="1" dirty="0" smtClean="0">
                            <a:latin typeface="Cambria Math" panose="02040503050406030204" pitchFamily="18" charset="0"/>
                          </a:rPr>
                          <m:t>+1)</m:t>
                        </m:r>
                      </m:sup>
                    </m:sSup>
                    <m:r>
                      <a:rPr lang="en-US" i="1" dirty="0">
                        <a:latin typeface="Cambria Math" panose="02040503050406030204" pitchFamily="18" charset="0"/>
                      </a:rPr>
                      <m:t> </m:t>
                    </m:r>
                    <m:r>
                      <a:rPr lang="en-US" b="0" i="1" dirty="0" smtClean="0">
                        <a:latin typeface="Cambria Math" panose="02040503050406030204" pitchFamily="18" charset="0"/>
                      </a:rPr>
                      <m:t>−</m:t>
                    </m:r>
                    <m:sSup>
                      <m:sSupPr>
                        <m:ctrlPr>
                          <a:rPr lang="en-US" i="1" dirty="0">
                            <a:latin typeface="Cambria Math" panose="02040503050406030204" pitchFamily="18" charset="0"/>
                          </a:rPr>
                        </m:ctrlPr>
                      </m:sSupPr>
                      <m:e>
                        <m:acc>
                          <m:accPr>
                            <m:chr m:val="̂"/>
                            <m:ctrlPr>
                              <a:rPr lang="en-US" b="1" i="1">
                                <a:latin typeface="Cambria Math" panose="02040503050406030204" pitchFamily="18" charset="0"/>
                              </a:rPr>
                            </m:ctrlPr>
                          </m:accPr>
                          <m:e>
                            <m:r>
                              <a:rPr lang="en-US" i="1">
                                <a:latin typeface="Cambria Math" panose="02040503050406030204" pitchFamily="18" charset="0"/>
                              </a:rPr>
                              <m:t>𝐶</m:t>
                            </m:r>
                          </m:e>
                        </m:acc>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𝑙</m:t>
                            </m:r>
                          </m:e>
                        </m:d>
                      </m:sup>
                    </m:sSup>
                    <m:r>
                      <a:rPr lang="en-US" b="0" i="1" dirty="0" smtClean="0">
                        <a:latin typeface="Cambria Math" panose="02040503050406030204" pitchFamily="18" charset="0"/>
                      </a:rPr>
                      <m:t>|</m:t>
                    </m:r>
                    <m:r>
                      <a:rPr lang="en-US" b="0" i="0" dirty="0" smtClean="0">
                        <a:latin typeface="Cambria Math" panose="02040503050406030204" pitchFamily="18" charset="0"/>
                      </a:rPr>
                      <m:t>&lt;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oMath>
                </a14:m>
                <a:endParaRPr lang="en-US" dirty="0">
                  <a:latin typeface="Barlow" pitchFamily="2" charset="77"/>
                </a:endParaRPr>
              </a:p>
              <a:p>
                <a:pPr marL="342900" indent="-342900">
                  <a:lnSpc>
                    <a:spcPct val="150000"/>
                  </a:lnSpc>
                  <a:buFont typeface="+mj-lt"/>
                  <a:buAutoNum type="arabicPeriod"/>
                </a:pPr>
                <a14:m>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𝐻</m:t>
                            </m:r>
                          </m:e>
                        </m:acc>
                      </m:e>
                      <m:sub>
                        <m:r>
                          <a:rPr lang="en-US" i="1" dirty="0">
                            <a:latin typeface="Cambria Math" panose="02040503050406030204" pitchFamily="18" charset="0"/>
                          </a:rPr>
                          <m:t>𝐹</m:t>
                        </m:r>
                      </m:sub>
                    </m:sSub>
                  </m:oMath>
                </a14:m>
                <a:r>
                  <a:rPr lang="en-US" dirty="0">
                    <a:latin typeface="Barlow" pitchFamily="2" charset="77"/>
                  </a:rPr>
                  <a:t> must be a Hermitian matrix!</a:t>
                </a:r>
              </a:p>
              <a:p>
                <a:pPr marL="342900" indent="-342900">
                  <a:lnSpc>
                    <a:spcPct val="150000"/>
                  </a:lnSpc>
                  <a:buFont typeface="+mj-lt"/>
                  <a:buAutoNum type="arabicPeriod"/>
                </a:pPr>
                <a:r>
                  <a:rPr lang="en-US" dirty="0">
                    <a:latin typeface="Barlow" pitchFamily="2" charset="77"/>
                  </a:rPr>
                  <a:t>Max Iteration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dirty="0">
                    <a:latin typeface="Barlow" pitchFamily="2" charset="77"/>
                  </a:rPr>
                  <a:t>= 10000</a:t>
                </a:r>
              </a:p>
            </p:txBody>
          </p:sp>
        </mc:Choice>
        <mc:Fallback xmlns="">
          <p:sp>
            <p:nvSpPr>
              <p:cNvPr id="16" name="TextBox 15">
                <a:extLst>
                  <a:ext uri="{FF2B5EF4-FFF2-40B4-BE49-F238E27FC236}">
                    <a16:creationId xmlns:a16="http://schemas.microsoft.com/office/drawing/2014/main" id="{7897CE3B-2B8C-E7D3-BCE0-EA1FBF714CB3}"/>
                  </a:ext>
                </a:extLst>
              </p:cNvPr>
              <p:cNvSpPr txBox="1">
                <a:spLocks noRot="1" noChangeAspect="1" noMove="1" noResize="1" noEditPoints="1" noAdjustHandles="1" noChangeArrowheads="1" noChangeShapeType="1" noTextEdit="1"/>
              </p:cNvSpPr>
              <p:nvPr/>
            </p:nvSpPr>
            <p:spPr>
              <a:xfrm>
                <a:off x="342397" y="2676518"/>
                <a:ext cx="2992420" cy="1929439"/>
              </a:xfrm>
              <a:prstGeom prst="rect">
                <a:avLst/>
              </a:prstGeom>
              <a:blipFill>
                <a:blip r:embed="rId8"/>
                <a:stretch>
                  <a:fillRect l="-422" t="-654" b="-2614"/>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CACD9064-1A96-2D31-343B-0F4A9199973E}"/>
              </a:ext>
            </a:extLst>
          </p:cNvPr>
          <p:cNvSpPr/>
          <p:nvPr/>
        </p:nvSpPr>
        <p:spPr>
          <a:xfrm>
            <a:off x="313700" y="2571750"/>
            <a:ext cx="2992420" cy="22835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E051326-8800-6363-A4A9-9E5C92D2C4AA}"/>
              </a:ext>
            </a:extLst>
          </p:cNvPr>
          <p:cNvSpPr txBox="1"/>
          <p:nvPr/>
        </p:nvSpPr>
        <p:spPr>
          <a:xfrm>
            <a:off x="3772667" y="2570096"/>
            <a:ext cx="1661141" cy="523220"/>
          </a:xfrm>
          <a:prstGeom prst="rect">
            <a:avLst/>
          </a:prstGeom>
          <a:noFill/>
        </p:spPr>
        <p:txBody>
          <a:bodyPr wrap="square">
            <a:spAutoFit/>
          </a:bodyPr>
          <a:lstStyle/>
          <a:p>
            <a:pPr marL="0" lvl="0" indent="0" algn="ctr"/>
            <a:r>
              <a:rPr lang="en-US" dirty="0">
                <a:latin typeface="Barlow" pitchFamily="2" charset="77"/>
              </a:rPr>
              <a:t>Check for convergence</a:t>
            </a:r>
          </a:p>
        </p:txBody>
      </p:sp>
      <p:sp>
        <p:nvSpPr>
          <p:cNvPr id="20" name="Right Arrow 19">
            <a:extLst>
              <a:ext uri="{FF2B5EF4-FFF2-40B4-BE49-F238E27FC236}">
                <a16:creationId xmlns:a16="http://schemas.microsoft.com/office/drawing/2014/main" id="{C1D5C17A-6204-0C5F-4BC2-7ACB17B2810A}"/>
              </a:ext>
            </a:extLst>
          </p:cNvPr>
          <p:cNvSpPr/>
          <p:nvPr/>
        </p:nvSpPr>
        <p:spPr>
          <a:xfrm rot="16200000">
            <a:off x="4455161" y="3367222"/>
            <a:ext cx="457200" cy="12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529DFB31-D226-307E-7C60-BB95C7A87FF6}"/>
              </a:ext>
            </a:extLst>
          </p:cNvPr>
          <p:cNvSpPr/>
          <p:nvPr/>
        </p:nvSpPr>
        <p:spPr>
          <a:xfrm>
            <a:off x="5261587" y="2743240"/>
            <a:ext cx="457200" cy="12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ECF1E5C-D89A-B8B3-C517-E0BC872EFD22}"/>
              </a:ext>
            </a:extLst>
          </p:cNvPr>
          <p:cNvSpPr txBox="1"/>
          <p:nvPr/>
        </p:nvSpPr>
        <p:spPr>
          <a:xfrm>
            <a:off x="5673069" y="2644466"/>
            <a:ext cx="877139" cy="307777"/>
          </a:xfrm>
          <a:prstGeom prst="rect">
            <a:avLst/>
          </a:prstGeom>
          <a:noFill/>
        </p:spPr>
        <p:txBody>
          <a:bodyPr wrap="square">
            <a:spAutoFit/>
          </a:bodyPr>
          <a:lstStyle/>
          <a:p>
            <a:pPr marL="0" lvl="0" indent="0" algn="ctr"/>
            <a:r>
              <a:rPr lang="en-US" dirty="0">
                <a:latin typeface="Barlow" pitchFamily="2" charset="77"/>
              </a:rPr>
              <a:t>Finish</a:t>
            </a:r>
          </a:p>
        </p:txBody>
      </p:sp>
      <p:sp>
        <p:nvSpPr>
          <p:cNvPr id="27" name="Multiply 26">
            <a:extLst>
              <a:ext uri="{FF2B5EF4-FFF2-40B4-BE49-F238E27FC236}">
                <a16:creationId xmlns:a16="http://schemas.microsoft.com/office/drawing/2014/main" id="{D8C5ECCC-DF81-B338-4A48-66C6F388D2F9}"/>
              </a:ext>
            </a:extLst>
          </p:cNvPr>
          <p:cNvSpPr/>
          <p:nvPr/>
        </p:nvSpPr>
        <p:spPr>
          <a:xfrm>
            <a:off x="4351495" y="2241497"/>
            <a:ext cx="213360" cy="19304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Tick with solid fill">
            <a:extLst>
              <a:ext uri="{FF2B5EF4-FFF2-40B4-BE49-F238E27FC236}">
                <a16:creationId xmlns:a16="http://schemas.microsoft.com/office/drawing/2014/main" id="{D9424F5D-3B37-8845-1E21-8787B6E945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66099" y="2517416"/>
            <a:ext cx="248173" cy="24817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140DAB32-7C0D-3EC7-593D-054F24946320}"/>
              </a:ext>
            </a:extLst>
          </p:cNvPr>
          <p:cNvPicPr>
            <a:picLocks noChangeAspect="1"/>
          </p:cNvPicPr>
          <p:nvPr/>
        </p:nvPicPr>
        <p:blipFill>
          <a:blip r:embed="rId2"/>
          <a:stretch>
            <a:fillRect/>
          </a:stretch>
        </p:blipFill>
        <p:spPr>
          <a:xfrm>
            <a:off x="5353789" y="1223403"/>
            <a:ext cx="2584613" cy="1668707"/>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70E6A43-4455-4D33-3507-11645AF56575}"/>
                  </a:ext>
                </a:extLst>
              </p:cNvPr>
              <p:cNvSpPr>
                <a:spLocks noGrp="1"/>
              </p:cNvSpPr>
              <p:nvPr>
                <p:ph type="title"/>
              </p:nvPr>
            </p:nvSpPr>
            <p:spPr>
              <a:xfrm>
                <a:off x="720000" y="44414"/>
                <a:ext cx="7704000" cy="576000"/>
              </a:xfrm>
            </p:spPr>
            <p:txBody>
              <a:bodyPr/>
              <a:lstStyle/>
              <a:p>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i="1">
                                <a:latin typeface="Cambria Math" panose="02040503050406030204" pitchFamily="18" charset="0"/>
                              </a:rPr>
                              <m:t>𝑧</m:t>
                            </m:r>
                          </m:sub>
                        </m:sSub>
                      </m:e>
                    </m:acc>
                  </m:oMath>
                </a14:m>
                <a:r>
                  <a:rPr lang="en-US" sz="2400" dirty="0"/>
                  <a:t> VS</a:t>
                </a:r>
                <a14:m>
                  <m:oMath xmlns:m="http://schemas.openxmlformats.org/officeDocument/2006/math">
                    <m:r>
                      <a:rPr lang="en-US" sz="2400"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𝐵</m:t>
                        </m:r>
                      </m:e>
                      <m:sub>
                        <m:r>
                          <a:rPr lang="en-US" sz="2400" i="1" dirty="0">
                            <a:latin typeface="Cambria Math" panose="02040503050406030204" pitchFamily="18" charset="0"/>
                          </a:rPr>
                          <m:t>𝑥</m:t>
                        </m:r>
                      </m:sub>
                    </m:sSub>
                  </m:oMath>
                </a14:m>
                <a:r>
                  <a:rPr lang="en-US" sz="2400" b="0" dirty="0"/>
                  <a:t> </a:t>
                </a:r>
                <a:r>
                  <a:rPr lang="en-US" sz="2400" b="0" dirty="0">
                    <a:solidFill>
                      <a:srgbClr val="FF0000"/>
                    </a:solidFill>
                  </a:rPr>
                  <a:t>(OLD)</a:t>
                </a:r>
                <a:br>
                  <a:rPr lang="en-US" sz="2400" b="0" dirty="0">
                    <a:solidFill>
                      <a:srgbClr val="FF0000"/>
                    </a:solidFill>
                  </a:rPr>
                </a:br>
                <a:r>
                  <a:rPr lang="en-US" sz="1400" b="0" dirty="0">
                    <a:solidFill>
                      <a:srgbClr val="00B050"/>
                    </a:solidFill>
                  </a:rPr>
                  <a:t>Comparison with Static Field Case</a:t>
                </a:r>
                <a:br>
                  <a:rPr lang="en-US" sz="2400" b="0" dirty="0"/>
                </a:br>
                <a:endParaRPr lang="en-US" sz="2800" dirty="0"/>
              </a:p>
            </p:txBody>
          </p:sp>
        </mc:Choice>
        <mc:Fallback xmlns="">
          <p:sp>
            <p:nvSpPr>
              <p:cNvPr id="2" name="Title 1">
                <a:extLst>
                  <a:ext uri="{FF2B5EF4-FFF2-40B4-BE49-F238E27FC236}">
                    <a16:creationId xmlns:a16="http://schemas.microsoft.com/office/drawing/2014/main" id="{770E6A43-4455-4D33-3507-11645AF56575}"/>
                  </a:ext>
                </a:extLst>
              </p:cNvPr>
              <p:cNvSpPr>
                <a:spLocks noGrp="1" noRot="1" noChangeAspect="1" noMove="1" noResize="1" noEditPoints="1" noAdjustHandles="1" noChangeArrowheads="1" noChangeShapeType="1" noTextEdit="1"/>
              </p:cNvSpPr>
              <p:nvPr>
                <p:ph type="title"/>
              </p:nvPr>
            </p:nvSpPr>
            <p:spPr>
              <a:xfrm>
                <a:off x="720000" y="44414"/>
                <a:ext cx="7704000" cy="576000"/>
              </a:xfrm>
              <a:blipFill>
                <a:blip r:embed="rId3"/>
                <a:stretch>
                  <a:fillRect t="-6522" b="-32609"/>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15E54ED1-8BA3-52EA-F987-D8C06757B16A}"/>
              </a:ext>
            </a:extLst>
          </p:cNvPr>
          <p:cNvGrpSpPr/>
          <p:nvPr/>
        </p:nvGrpSpPr>
        <p:grpSpPr>
          <a:xfrm>
            <a:off x="6573616" y="1223403"/>
            <a:ext cx="1850384" cy="694600"/>
            <a:chOff x="2444585" y="2071686"/>
            <a:chExt cx="2597196" cy="81836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693E03-738E-938B-DCE1-773C005A5553}"/>
                    </a:ext>
                  </a:extLst>
                </p:cNvPr>
                <p:cNvSpPr txBox="1"/>
                <p:nvPr/>
              </p:nvSpPr>
              <p:spPr>
                <a:xfrm>
                  <a:off x="3255392" y="2071686"/>
                  <a:ext cx="898521"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1" i="1" smtClean="0">
                            <a:solidFill>
                              <a:srgbClr val="0070C0"/>
                            </a:solidFill>
                            <a:latin typeface="Cambria Math" panose="02040503050406030204" pitchFamily="18" charset="0"/>
                          </a:rPr>
                          <m:t>𝝎</m:t>
                        </m:r>
                        <m:r>
                          <a:rPr lang="en-US" sz="1050" b="1" i="1" smtClean="0">
                            <a:solidFill>
                              <a:srgbClr val="0070C0"/>
                            </a:solidFill>
                            <a:latin typeface="Cambria Math" panose="02040503050406030204" pitchFamily="18" charset="0"/>
                          </a:rPr>
                          <m:t>=</m:t>
                        </m:r>
                        <m:r>
                          <a:rPr lang="en-US" sz="1050" b="1" i="1" smtClean="0">
                            <a:solidFill>
                              <a:srgbClr val="0070C0"/>
                            </a:solidFill>
                            <a:latin typeface="Cambria Math" panose="02040503050406030204" pitchFamily="18" charset="0"/>
                          </a:rPr>
                          <m:t>𝟒</m:t>
                        </m:r>
                      </m:oMath>
                    </m:oMathPara>
                  </a14:m>
                  <a:endParaRPr lang="en-US" sz="1050" b="1" dirty="0">
                    <a:solidFill>
                      <a:srgbClr val="0070C0"/>
                    </a:solidFill>
                  </a:endParaRPr>
                </a:p>
              </p:txBody>
            </p:sp>
          </mc:Choice>
          <mc:Fallback xmlns="">
            <p:sp>
              <p:nvSpPr>
                <p:cNvPr id="7" name="TextBox 6">
                  <a:extLst>
                    <a:ext uri="{FF2B5EF4-FFF2-40B4-BE49-F238E27FC236}">
                      <a16:creationId xmlns:a16="http://schemas.microsoft.com/office/drawing/2014/main" id="{52693E03-738E-938B-DCE1-773C005A5553}"/>
                    </a:ext>
                  </a:extLst>
                </p:cNvPr>
                <p:cNvSpPr txBox="1">
                  <a:spLocks noRot="1" noChangeAspect="1" noMove="1" noResize="1" noEditPoints="1" noAdjustHandles="1" noChangeArrowheads="1" noChangeShapeType="1" noTextEdit="1"/>
                </p:cNvSpPr>
                <p:nvPr/>
              </p:nvSpPr>
              <p:spPr>
                <a:xfrm>
                  <a:off x="3255392" y="2071686"/>
                  <a:ext cx="898521"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4CF769-296D-7137-87AB-233AFE4063A4}"/>
                    </a:ext>
                  </a:extLst>
                </p:cNvPr>
                <p:cNvSpPr txBox="1"/>
                <p:nvPr/>
              </p:nvSpPr>
              <p:spPr>
                <a:xfrm>
                  <a:off x="3291904" y="2263973"/>
                  <a:ext cx="825669"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𝝎</m:t>
                        </m:r>
                        <m:r>
                          <a:rPr lang="en-US" sz="1050" b="1" i="1" smtClean="0">
                            <a:solidFill>
                              <a:srgbClr val="FFC000"/>
                            </a:solidFill>
                            <a:latin typeface="Cambria Math" panose="02040503050406030204" pitchFamily="18" charset="0"/>
                          </a:rPr>
                          <m:t>=</m:t>
                        </m:r>
                        <m:r>
                          <a:rPr lang="en-US" sz="1050" b="1" i="1" smtClean="0">
                            <a:solidFill>
                              <a:srgbClr val="FFC000"/>
                            </a:solidFill>
                            <a:latin typeface="Cambria Math" panose="02040503050406030204" pitchFamily="18" charset="0"/>
                          </a:rPr>
                          <m:t>𝟓</m:t>
                        </m:r>
                      </m:oMath>
                    </m:oMathPara>
                  </a14:m>
                  <a:endParaRPr lang="en-US" sz="1050" b="1" dirty="0">
                    <a:solidFill>
                      <a:srgbClr val="FFC000"/>
                    </a:solidFill>
                  </a:endParaRPr>
                </a:p>
              </p:txBody>
            </p:sp>
          </mc:Choice>
          <mc:Fallback xmlns="">
            <p:sp>
              <p:nvSpPr>
                <p:cNvPr id="8" name="TextBox 7">
                  <a:extLst>
                    <a:ext uri="{FF2B5EF4-FFF2-40B4-BE49-F238E27FC236}">
                      <a16:creationId xmlns:a16="http://schemas.microsoft.com/office/drawing/2014/main" id="{264CF769-296D-7137-87AB-233AFE4063A4}"/>
                    </a:ext>
                  </a:extLst>
                </p:cNvPr>
                <p:cNvSpPr txBox="1">
                  <a:spLocks noRot="1" noChangeAspect="1" noMove="1" noResize="1" noEditPoints="1" noAdjustHandles="1" noChangeArrowheads="1" noChangeShapeType="1" noTextEdit="1"/>
                </p:cNvSpPr>
                <p:nvPr/>
              </p:nvSpPr>
              <p:spPr>
                <a:xfrm>
                  <a:off x="3291904" y="2263973"/>
                  <a:ext cx="82566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81FFCD-AE22-19F6-2B5C-712DCA960F44}"/>
                    </a:ext>
                  </a:extLst>
                </p:cNvPr>
                <p:cNvSpPr txBox="1"/>
                <p:nvPr/>
              </p:nvSpPr>
              <p:spPr>
                <a:xfrm>
                  <a:off x="2444585" y="2628439"/>
                  <a:ext cx="2597196"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50" b="1" i="1" smtClean="0">
                            <a:solidFill>
                              <a:srgbClr val="FF0000"/>
                            </a:solidFill>
                            <a:latin typeface="Cambria Math" panose="02040503050406030204" pitchFamily="18" charset="0"/>
                          </a:rPr>
                          <m:t>𝝎</m:t>
                        </m:r>
                        <m:r>
                          <a:rPr lang="en-US" sz="1050" b="1" i="1" smtClean="0">
                            <a:solidFill>
                              <a:srgbClr val="FF0000"/>
                            </a:solidFill>
                            <a:latin typeface="Cambria Math" panose="02040503050406030204" pitchFamily="18" charset="0"/>
                          </a:rPr>
                          <m:t>=</m:t>
                        </m:r>
                        <m:r>
                          <a:rPr lang="en-US" sz="1050" b="1" i="1" smtClean="0">
                            <a:solidFill>
                              <a:srgbClr val="FF0000"/>
                            </a:solidFill>
                            <a:latin typeface="Cambria Math" panose="02040503050406030204" pitchFamily="18" charset="0"/>
                          </a:rPr>
                          <m:t>𝟏𝟎</m:t>
                        </m:r>
                      </m:oMath>
                    </m:oMathPara>
                  </a14:m>
                  <a:endParaRPr lang="en-US" sz="1050" b="1" dirty="0">
                    <a:solidFill>
                      <a:srgbClr val="FF0000"/>
                    </a:solidFill>
                  </a:endParaRPr>
                </a:p>
              </p:txBody>
            </p:sp>
          </mc:Choice>
          <mc:Fallback xmlns="">
            <p:sp>
              <p:nvSpPr>
                <p:cNvPr id="9" name="TextBox 8">
                  <a:extLst>
                    <a:ext uri="{FF2B5EF4-FFF2-40B4-BE49-F238E27FC236}">
                      <a16:creationId xmlns:a16="http://schemas.microsoft.com/office/drawing/2014/main" id="{D081FFCD-AE22-19F6-2B5C-712DCA960F44}"/>
                    </a:ext>
                  </a:extLst>
                </p:cNvPr>
                <p:cNvSpPr txBox="1">
                  <a:spLocks noRot="1" noChangeAspect="1" noMove="1" noResize="1" noEditPoints="1" noAdjustHandles="1" noChangeArrowheads="1" noChangeShapeType="1" noTextEdit="1"/>
                </p:cNvSpPr>
                <p:nvPr/>
              </p:nvSpPr>
              <p:spPr>
                <a:xfrm>
                  <a:off x="2444585" y="2628439"/>
                  <a:ext cx="2597196"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A80528-389B-870B-01E7-4D5C247DC1B1}"/>
                    </a:ext>
                  </a:extLst>
                </p:cNvPr>
                <p:cNvSpPr txBox="1"/>
                <p:nvPr/>
              </p:nvSpPr>
              <p:spPr>
                <a:xfrm>
                  <a:off x="2491594" y="2460284"/>
                  <a:ext cx="2426115"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50" b="1" i="1" smtClean="0">
                            <a:solidFill>
                              <a:srgbClr val="00B050"/>
                            </a:solidFill>
                            <a:latin typeface="Cambria Math" panose="02040503050406030204" pitchFamily="18" charset="0"/>
                          </a:rPr>
                          <m:t>𝝎</m:t>
                        </m:r>
                        <m:r>
                          <a:rPr lang="en-US" sz="1050" b="1" i="1" smtClean="0">
                            <a:solidFill>
                              <a:srgbClr val="00B050"/>
                            </a:solidFill>
                            <a:latin typeface="Cambria Math" panose="02040503050406030204" pitchFamily="18" charset="0"/>
                          </a:rPr>
                          <m:t>=</m:t>
                        </m:r>
                        <m:r>
                          <a:rPr lang="en-US" sz="1050" b="1" i="1" smtClean="0">
                            <a:solidFill>
                              <a:srgbClr val="00B050"/>
                            </a:solidFill>
                            <a:latin typeface="Cambria Math" panose="02040503050406030204" pitchFamily="18" charset="0"/>
                          </a:rPr>
                          <m:t>𝟔</m:t>
                        </m:r>
                      </m:oMath>
                    </m:oMathPara>
                  </a14:m>
                  <a:endParaRPr lang="en-US" sz="1050" b="1" dirty="0">
                    <a:solidFill>
                      <a:srgbClr val="00B050"/>
                    </a:solidFill>
                  </a:endParaRPr>
                </a:p>
              </p:txBody>
            </p:sp>
          </mc:Choice>
          <mc:Fallback xmlns="">
            <p:sp>
              <p:nvSpPr>
                <p:cNvPr id="10" name="TextBox 9">
                  <a:extLst>
                    <a:ext uri="{FF2B5EF4-FFF2-40B4-BE49-F238E27FC236}">
                      <a16:creationId xmlns:a16="http://schemas.microsoft.com/office/drawing/2014/main" id="{80A80528-389B-870B-01E7-4D5C247DC1B1}"/>
                    </a:ext>
                  </a:extLst>
                </p:cNvPr>
                <p:cNvSpPr txBox="1">
                  <a:spLocks noRot="1" noChangeAspect="1" noMove="1" noResize="1" noEditPoints="1" noAdjustHandles="1" noChangeArrowheads="1" noChangeShapeType="1" noTextEdit="1"/>
                </p:cNvSpPr>
                <p:nvPr/>
              </p:nvSpPr>
              <p:spPr>
                <a:xfrm>
                  <a:off x="2491594" y="2460284"/>
                  <a:ext cx="2426115" cy="261610"/>
                </a:xfrm>
                <a:prstGeom prst="rect">
                  <a:avLst/>
                </a:prstGeom>
                <a:blipFill>
                  <a:blip r:embed="rId8"/>
                  <a:stretch>
                    <a:fillRect/>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3452FD39-1154-F8EA-F5FB-DD9B370832E0}"/>
              </a:ext>
            </a:extLst>
          </p:cNvPr>
          <p:cNvSpPr txBox="1"/>
          <p:nvPr/>
        </p:nvSpPr>
        <p:spPr>
          <a:xfrm>
            <a:off x="934929" y="835506"/>
            <a:ext cx="2706624" cy="276999"/>
          </a:xfrm>
          <a:prstGeom prst="rect">
            <a:avLst/>
          </a:prstGeom>
          <a:noFill/>
        </p:spPr>
        <p:txBody>
          <a:bodyPr wrap="square" rtlCol="0">
            <a:spAutoFit/>
          </a:bodyPr>
          <a:lstStyle/>
          <a:p>
            <a:pPr algn="ctr"/>
            <a:r>
              <a:rPr lang="en-US" sz="1200" b="1" dirty="0">
                <a:solidFill>
                  <a:srgbClr val="0070C0"/>
                </a:solidFill>
              </a:rPr>
              <a:t>Static Transverse Field</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22A8DE-BB81-4A62-971E-875BC3D12B6D}"/>
                  </a:ext>
                </a:extLst>
              </p:cNvPr>
              <p:cNvSpPr txBox="1"/>
              <p:nvPr/>
            </p:nvSpPr>
            <p:spPr>
              <a:xfrm>
                <a:off x="4891176" y="723270"/>
                <a:ext cx="3500425" cy="461665"/>
              </a:xfrm>
              <a:prstGeom prst="rect">
                <a:avLst/>
              </a:prstGeom>
              <a:noFill/>
            </p:spPr>
            <p:txBody>
              <a:bodyPr wrap="square">
                <a:spAutoFit/>
              </a:bodyPr>
              <a:lstStyle/>
              <a:p>
                <a:pPr algn="ctr"/>
                <a:r>
                  <a:rPr lang="en-US" sz="1200" b="1" dirty="0">
                    <a:solidFill>
                      <a:srgbClr val="FF0000"/>
                    </a:solidFill>
                  </a:rPr>
                  <a:t>Oscillating Transverse Field (a close up)</a:t>
                </a:r>
              </a:p>
              <a:p>
                <a:pPr algn="ctr"/>
                <a14:m>
                  <m:oMath xmlns:m="http://schemas.openxmlformats.org/officeDocument/2006/math">
                    <m:r>
                      <a:rPr lang="en-US" sz="1200" b="1" i="1" smtClean="0">
                        <a:solidFill>
                          <a:srgbClr val="FF0000"/>
                        </a:solidFill>
                        <a:latin typeface="Cambria Math" panose="02040503050406030204" pitchFamily="18" charset="0"/>
                      </a:rPr>
                      <m:t>𝒒𝑱</m:t>
                    </m:r>
                    <m:r>
                      <a:rPr lang="en-US" sz="1200" b="1" i="1" smtClean="0">
                        <a:solidFill>
                          <a:srgbClr val="FF0000"/>
                        </a:solidFill>
                        <a:latin typeface="Cambria Math" panose="02040503050406030204" pitchFamily="18" charset="0"/>
                      </a:rPr>
                      <m:t>=</m:t>
                    </m:r>
                    <m:r>
                      <a:rPr lang="en-US" sz="1200" b="1" i="1" smtClean="0">
                        <a:solidFill>
                          <a:srgbClr val="FF0000"/>
                        </a:solidFill>
                        <a:latin typeface="Cambria Math" panose="02040503050406030204" pitchFamily="18" charset="0"/>
                      </a:rPr>
                      <m:t>𝟐</m:t>
                    </m:r>
                    <m:r>
                      <a:rPr lang="en-US" sz="1200" b="1" i="0" smtClean="0">
                        <a:solidFill>
                          <a:srgbClr val="FF0000"/>
                        </a:solidFill>
                        <a:latin typeface="Cambria Math" panose="02040503050406030204" pitchFamily="18" charset="0"/>
                      </a:rPr>
                      <m:t>;</m:t>
                    </m:r>
                    <m:sSub>
                      <m:sSubPr>
                        <m:ctrlPr>
                          <a:rPr lang="en-US" sz="1200" b="1" i="1" smtClean="0">
                            <a:solidFill>
                              <a:srgbClr val="FF0000"/>
                            </a:solidFill>
                            <a:latin typeface="Cambria Math" panose="02040503050406030204" pitchFamily="18" charset="0"/>
                          </a:rPr>
                        </m:ctrlPr>
                      </m:sSubPr>
                      <m:e>
                        <m:r>
                          <a:rPr lang="en-US" sz="1200" b="1" i="1" smtClean="0">
                            <a:solidFill>
                              <a:srgbClr val="FF0000"/>
                            </a:solidFill>
                            <a:latin typeface="Cambria Math" panose="02040503050406030204" pitchFamily="18" charset="0"/>
                          </a:rPr>
                          <m:t>𝑩</m:t>
                        </m:r>
                      </m:e>
                      <m:sub>
                        <m:r>
                          <a:rPr lang="en-US" sz="1200" b="1" i="1" smtClean="0">
                            <a:solidFill>
                              <a:srgbClr val="FF0000"/>
                            </a:solidFill>
                            <a:latin typeface="Cambria Math" panose="02040503050406030204" pitchFamily="18" charset="0"/>
                          </a:rPr>
                          <m:t>𝒙</m:t>
                        </m:r>
                      </m:sub>
                    </m:sSub>
                    <m:r>
                      <a:rPr lang="en-US" sz="1200" b="1" i="1" smtClean="0">
                        <a:solidFill>
                          <a:srgbClr val="FF0000"/>
                        </a:solidFill>
                        <a:latin typeface="Cambria Math" panose="02040503050406030204" pitchFamily="18" charset="0"/>
                      </a:rPr>
                      <m:t>=[</m:t>
                    </m:r>
                    <m:r>
                      <a:rPr lang="en-US" sz="1200" b="1" i="0" smtClean="0">
                        <a:solidFill>
                          <a:srgbClr val="FF0000"/>
                        </a:solidFill>
                        <a:latin typeface="Cambria Math" panose="02040503050406030204" pitchFamily="18" charset="0"/>
                      </a:rPr>
                      <m:t>𝟎</m:t>
                    </m:r>
                    <m:r>
                      <a:rPr lang="en-US" sz="1200" b="1" i="0" smtClean="0">
                        <a:solidFill>
                          <a:srgbClr val="FF0000"/>
                        </a:solidFill>
                        <a:latin typeface="Cambria Math" panose="02040503050406030204" pitchFamily="18" charset="0"/>
                      </a:rPr>
                      <m:t>.</m:t>
                    </m:r>
                    <m:r>
                      <a:rPr lang="en-US" sz="1200" b="1" i="0" smtClean="0">
                        <a:solidFill>
                          <a:srgbClr val="FF0000"/>
                        </a:solidFill>
                        <a:latin typeface="Cambria Math" panose="02040503050406030204" pitchFamily="18" charset="0"/>
                      </a:rPr>
                      <m:t>𝟒</m:t>
                    </m:r>
                    <m:r>
                      <a:rPr lang="en-US" sz="1200" b="1" i="0" smtClean="0">
                        <a:solidFill>
                          <a:srgbClr val="FF0000"/>
                        </a:solidFill>
                        <a:latin typeface="Cambria Math" panose="02040503050406030204" pitchFamily="18" charset="0"/>
                      </a:rPr>
                      <m:t>, </m:t>
                    </m:r>
                    <m:r>
                      <a:rPr lang="en-US" sz="1200" b="1" i="0" smtClean="0">
                        <a:solidFill>
                          <a:srgbClr val="FF0000"/>
                        </a:solidFill>
                        <a:latin typeface="Cambria Math" panose="02040503050406030204" pitchFamily="18" charset="0"/>
                      </a:rPr>
                      <m:t>𝟐</m:t>
                    </m:r>
                    <m:r>
                      <a:rPr lang="en-US" sz="1200" b="1" i="0" smtClean="0">
                        <a:solidFill>
                          <a:srgbClr val="FF0000"/>
                        </a:solidFill>
                        <a:latin typeface="Cambria Math" panose="02040503050406030204" pitchFamily="18" charset="0"/>
                      </a:rPr>
                      <m:t>]</m:t>
                    </m:r>
                  </m:oMath>
                </a14:m>
                <a:r>
                  <a:rPr lang="en-US" sz="1200" b="1" dirty="0">
                    <a:solidFill>
                      <a:srgbClr val="FF0000"/>
                    </a:solidFill>
                  </a:rPr>
                  <a:t> </a:t>
                </a:r>
              </a:p>
            </p:txBody>
          </p:sp>
        </mc:Choice>
        <mc:Fallback xmlns="">
          <p:sp>
            <p:nvSpPr>
              <p:cNvPr id="13" name="TextBox 12">
                <a:extLst>
                  <a:ext uri="{FF2B5EF4-FFF2-40B4-BE49-F238E27FC236}">
                    <a16:creationId xmlns:a16="http://schemas.microsoft.com/office/drawing/2014/main" id="{0522A8DE-BB81-4A62-971E-875BC3D12B6D}"/>
                  </a:ext>
                </a:extLst>
              </p:cNvPr>
              <p:cNvSpPr txBox="1">
                <a:spLocks noRot="1" noChangeAspect="1" noMove="1" noResize="1" noEditPoints="1" noAdjustHandles="1" noChangeArrowheads="1" noChangeShapeType="1" noTextEdit="1"/>
              </p:cNvSpPr>
              <p:nvPr/>
            </p:nvSpPr>
            <p:spPr>
              <a:xfrm>
                <a:off x="4891176" y="723270"/>
                <a:ext cx="3500425" cy="461665"/>
              </a:xfrm>
              <a:prstGeom prst="rect">
                <a:avLst/>
              </a:prstGeom>
              <a:blipFill>
                <a:blip r:embed="rId9"/>
                <a:stretch>
                  <a:fillRect t="-2703" b="-540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6959AF99-C175-2F2F-477B-CA4EF589F44E}"/>
              </a:ext>
            </a:extLst>
          </p:cNvPr>
          <p:cNvCxnSpPr/>
          <p:nvPr/>
        </p:nvCxnSpPr>
        <p:spPr>
          <a:xfrm>
            <a:off x="4488873" y="1469340"/>
            <a:ext cx="0" cy="316563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FF8158-A685-54A7-73A7-19941D399A35}"/>
              </a:ext>
            </a:extLst>
          </p:cNvPr>
          <p:cNvSpPr txBox="1"/>
          <p:nvPr/>
        </p:nvSpPr>
        <p:spPr>
          <a:xfrm>
            <a:off x="544580" y="3749326"/>
            <a:ext cx="3042051" cy="523220"/>
          </a:xfrm>
          <a:prstGeom prst="rect">
            <a:avLst/>
          </a:prstGeom>
          <a:noFill/>
        </p:spPr>
        <p:txBody>
          <a:bodyPr wrap="square" rtlCol="0">
            <a:spAutoFit/>
          </a:bodyPr>
          <a:lstStyle/>
          <a:p>
            <a:endParaRPr lang="en-US" dirty="0"/>
          </a:p>
          <a:p>
            <a:pPr marL="342900" indent="-342900">
              <a:buFont typeface="+mj-lt"/>
              <a:buAutoNum type="arabicPeriod"/>
            </a:pPr>
            <a:endParaRPr lang="en-US" dirty="0"/>
          </a:p>
        </p:txBody>
      </p:sp>
      <p:pic>
        <p:nvPicPr>
          <p:cNvPr id="25" name="Picture 24">
            <a:extLst>
              <a:ext uri="{FF2B5EF4-FFF2-40B4-BE49-F238E27FC236}">
                <a16:creationId xmlns:a16="http://schemas.microsoft.com/office/drawing/2014/main" id="{631596FD-C1C8-B114-AF72-3E05A03300F2}"/>
              </a:ext>
            </a:extLst>
          </p:cNvPr>
          <p:cNvPicPr>
            <a:picLocks noChangeAspect="1"/>
          </p:cNvPicPr>
          <p:nvPr/>
        </p:nvPicPr>
        <p:blipFill>
          <a:blip r:embed="rId10"/>
          <a:stretch>
            <a:fillRect/>
          </a:stretch>
        </p:blipFill>
        <p:spPr>
          <a:xfrm>
            <a:off x="997773" y="3069699"/>
            <a:ext cx="2728707" cy="1839238"/>
          </a:xfrm>
          <a:prstGeom prst="rect">
            <a:avLst/>
          </a:prstGeom>
        </p:spPr>
      </p:pic>
      <p:pic>
        <p:nvPicPr>
          <p:cNvPr id="4" name="Picture 3">
            <a:extLst>
              <a:ext uri="{FF2B5EF4-FFF2-40B4-BE49-F238E27FC236}">
                <a16:creationId xmlns:a16="http://schemas.microsoft.com/office/drawing/2014/main" id="{6CB365E3-4456-905F-5770-2419DA4B9FF4}"/>
              </a:ext>
            </a:extLst>
          </p:cNvPr>
          <p:cNvPicPr>
            <a:picLocks noChangeAspect="1"/>
          </p:cNvPicPr>
          <p:nvPr/>
        </p:nvPicPr>
        <p:blipFill>
          <a:blip r:embed="rId11"/>
          <a:stretch>
            <a:fillRect/>
          </a:stretch>
        </p:blipFill>
        <p:spPr>
          <a:xfrm>
            <a:off x="1007017" y="1094372"/>
            <a:ext cx="2607003" cy="1835204"/>
          </a:xfrm>
          <a:prstGeom prst="rect">
            <a:avLst/>
          </a:prstGeom>
        </p:spPr>
      </p:pic>
      <p:sp>
        <p:nvSpPr>
          <p:cNvPr id="14" name="Rectangle 13">
            <a:extLst>
              <a:ext uri="{FF2B5EF4-FFF2-40B4-BE49-F238E27FC236}">
                <a16:creationId xmlns:a16="http://schemas.microsoft.com/office/drawing/2014/main" id="{C9D71C1A-21EC-F06A-A6B5-1CBB4B370206}"/>
              </a:ext>
            </a:extLst>
          </p:cNvPr>
          <p:cNvSpPr/>
          <p:nvPr/>
        </p:nvSpPr>
        <p:spPr>
          <a:xfrm>
            <a:off x="2199129" y="2789817"/>
            <a:ext cx="325996" cy="116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76E29-9350-B33B-AFE6-DC6BEC9761D1}"/>
                  </a:ext>
                </a:extLst>
              </p:cNvPr>
              <p:cNvSpPr txBox="1"/>
              <p:nvPr/>
            </p:nvSpPr>
            <p:spPr>
              <a:xfrm>
                <a:off x="2056896" y="2725644"/>
                <a:ext cx="692208"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b="1" i="1" smtClean="0">
                              <a:latin typeface="Cambria Math" panose="02040503050406030204" pitchFamily="18" charset="0"/>
                            </a:rPr>
                          </m:ctrlPr>
                        </m:sSubPr>
                        <m:e>
                          <m:r>
                            <a:rPr lang="en-US" sz="900" b="1" i="1" smtClean="0">
                              <a:latin typeface="Cambria Math" panose="02040503050406030204" pitchFamily="18" charset="0"/>
                            </a:rPr>
                            <m:t>𝑩</m:t>
                          </m:r>
                        </m:e>
                        <m:sub>
                          <m:r>
                            <a:rPr lang="en-US" sz="900" b="1" i="1" smtClean="0">
                              <a:latin typeface="Cambria Math" panose="02040503050406030204" pitchFamily="18" charset="0"/>
                            </a:rPr>
                            <m:t>𝒙</m:t>
                          </m:r>
                        </m:sub>
                      </m:sSub>
                      <m:r>
                        <a:rPr lang="en-US" sz="900" b="1" i="1" smtClean="0">
                          <a:latin typeface="Cambria Math" panose="02040503050406030204" pitchFamily="18" charset="0"/>
                        </a:rPr>
                        <m:t>/</m:t>
                      </m:r>
                      <m:r>
                        <a:rPr lang="en-US" sz="900" b="1" i="1" smtClean="0">
                          <a:latin typeface="Cambria Math" panose="02040503050406030204" pitchFamily="18" charset="0"/>
                        </a:rPr>
                        <m:t>𝒒𝑱</m:t>
                      </m:r>
                    </m:oMath>
                  </m:oMathPara>
                </a14:m>
                <a:endParaRPr lang="en-US" b="1" dirty="0"/>
              </a:p>
            </p:txBody>
          </p:sp>
        </mc:Choice>
        <mc:Fallback xmlns="">
          <p:sp>
            <p:nvSpPr>
              <p:cNvPr id="12" name="TextBox 11">
                <a:extLst>
                  <a:ext uri="{FF2B5EF4-FFF2-40B4-BE49-F238E27FC236}">
                    <a16:creationId xmlns:a16="http://schemas.microsoft.com/office/drawing/2014/main" id="{69576E29-9350-B33B-AFE6-DC6BEC9761D1}"/>
                  </a:ext>
                </a:extLst>
              </p:cNvPr>
              <p:cNvSpPr txBox="1">
                <a:spLocks noRot="1" noChangeAspect="1" noMove="1" noResize="1" noEditPoints="1" noAdjustHandles="1" noChangeArrowheads="1" noChangeShapeType="1" noTextEdit="1"/>
              </p:cNvSpPr>
              <p:nvPr/>
            </p:nvSpPr>
            <p:spPr>
              <a:xfrm>
                <a:off x="2056896" y="2725644"/>
                <a:ext cx="692208" cy="230832"/>
              </a:xfrm>
              <a:prstGeom prst="rect">
                <a:avLst/>
              </a:prstGeom>
              <a:blipFill>
                <a:blip r:embed="rId17"/>
                <a:stretch>
                  <a:fillRect b="-5263"/>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198A923-65AA-87AA-6631-7A36A80A32A4}"/>
              </a:ext>
            </a:extLst>
          </p:cNvPr>
          <p:cNvSpPr/>
          <p:nvPr/>
        </p:nvSpPr>
        <p:spPr>
          <a:xfrm>
            <a:off x="2207838" y="4760213"/>
            <a:ext cx="387317" cy="995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89D30E3-06A4-E4F6-D1F9-911514B9CDF6}"/>
                  </a:ext>
                </a:extLst>
              </p:cNvPr>
              <p:cNvSpPr txBox="1"/>
              <p:nvPr/>
            </p:nvSpPr>
            <p:spPr>
              <a:xfrm>
                <a:off x="2055392" y="4702428"/>
                <a:ext cx="692208"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900" b="1" i="1" smtClean="0">
                              <a:latin typeface="Cambria Math" panose="02040503050406030204" pitchFamily="18" charset="0"/>
                            </a:rPr>
                          </m:ctrlPr>
                        </m:sSubPr>
                        <m:e>
                          <m:r>
                            <a:rPr lang="en-US" sz="900" b="1" i="1" smtClean="0">
                              <a:latin typeface="Cambria Math" panose="02040503050406030204" pitchFamily="18" charset="0"/>
                            </a:rPr>
                            <m:t>𝑩</m:t>
                          </m:r>
                        </m:e>
                        <m:sub>
                          <m:r>
                            <a:rPr lang="en-US" sz="900" b="1" i="1" smtClean="0">
                              <a:latin typeface="Cambria Math" panose="02040503050406030204" pitchFamily="18" charset="0"/>
                            </a:rPr>
                            <m:t>𝒙</m:t>
                          </m:r>
                        </m:sub>
                      </m:sSub>
                      <m:r>
                        <a:rPr lang="en-US" sz="900" b="1" i="1" smtClean="0">
                          <a:latin typeface="Cambria Math" panose="02040503050406030204" pitchFamily="18" charset="0"/>
                        </a:rPr>
                        <m:t>/</m:t>
                      </m:r>
                      <m:r>
                        <a:rPr lang="en-US" sz="900" b="1" i="1" smtClean="0">
                          <a:latin typeface="Cambria Math" panose="02040503050406030204" pitchFamily="18" charset="0"/>
                        </a:rPr>
                        <m:t>𝒒𝑱</m:t>
                      </m:r>
                    </m:oMath>
                  </m:oMathPara>
                </a14:m>
                <a:endParaRPr lang="en-US" b="1" dirty="0"/>
              </a:p>
            </p:txBody>
          </p:sp>
        </mc:Choice>
        <mc:Fallback xmlns="">
          <p:sp>
            <p:nvSpPr>
              <p:cNvPr id="19" name="TextBox 18">
                <a:extLst>
                  <a:ext uri="{FF2B5EF4-FFF2-40B4-BE49-F238E27FC236}">
                    <a16:creationId xmlns:a16="http://schemas.microsoft.com/office/drawing/2014/main" id="{C89D30E3-06A4-E4F6-D1F9-911514B9CDF6}"/>
                  </a:ext>
                </a:extLst>
              </p:cNvPr>
              <p:cNvSpPr txBox="1">
                <a:spLocks noRot="1" noChangeAspect="1" noMove="1" noResize="1" noEditPoints="1" noAdjustHandles="1" noChangeArrowheads="1" noChangeShapeType="1" noTextEdit="1"/>
              </p:cNvSpPr>
              <p:nvPr/>
            </p:nvSpPr>
            <p:spPr>
              <a:xfrm>
                <a:off x="2055392" y="4702428"/>
                <a:ext cx="692208" cy="230832"/>
              </a:xfrm>
              <a:prstGeom prst="rect">
                <a:avLst/>
              </a:prstGeom>
              <a:blipFill>
                <a:blip r:embed="rId18"/>
                <a:stretch>
                  <a:fillRect b="-5263"/>
                </a:stretch>
              </a:blipFill>
            </p:spPr>
            <p:txBody>
              <a:bodyPr/>
              <a:lstStyle/>
              <a:p>
                <a:r>
                  <a:rPr lang="en-US">
                    <a:noFill/>
                  </a:rPr>
                  <a:t> </a:t>
                </a:r>
              </a:p>
            </p:txBody>
          </p:sp>
        </mc:Fallback>
      </mc:AlternateContent>
      <p:pic>
        <p:nvPicPr>
          <p:cNvPr id="15" name="Picture 14" descr="Chart, line chart&#10;&#10;Description automatically generated">
            <a:extLst>
              <a:ext uri="{FF2B5EF4-FFF2-40B4-BE49-F238E27FC236}">
                <a16:creationId xmlns:a16="http://schemas.microsoft.com/office/drawing/2014/main" id="{F3C8CEEF-B77B-1470-56B9-2D0E485F0457}"/>
              </a:ext>
            </a:extLst>
          </p:cNvPr>
          <p:cNvPicPr>
            <a:picLocks noChangeAspect="1"/>
          </p:cNvPicPr>
          <p:nvPr/>
        </p:nvPicPr>
        <p:blipFill>
          <a:blip r:embed="rId19"/>
          <a:stretch>
            <a:fillRect/>
          </a:stretch>
        </p:blipFill>
        <p:spPr>
          <a:xfrm>
            <a:off x="5353789" y="3126282"/>
            <a:ext cx="2751944" cy="1691562"/>
          </a:xfrm>
          <a:prstGeom prst="rect">
            <a:avLst/>
          </a:prstGeom>
        </p:spPr>
      </p:pic>
      <p:grpSp>
        <p:nvGrpSpPr>
          <p:cNvPr id="17" name="Group 16">
            <a:extLst>
              <a:ext uri="{FF2B5EF4-FFF2-40B4-BE49-F238E27FC236}">
                <a16:creationId xmlns:a16="http://schemas.microsoft.com/office/drawing/2014/main" id="{98102C54-45A8-0A1D-B6DC-D6AE069320BA}"/>
              </a:ext>
            </a:extLst>
          </p:cNvPr>
          <p:cNvGrpSpPr/>
          <p:nvPr/>
        </p:nvGrpSpPr>
        <p:grpSpPr>
          <a:xfrm>
            <a:off x="6866242" y="3919180"/>
            <a:ext cx="1850384" cy="694600"/>
            <a:chOff x="2444585" y="2071686"/>
            <a:chExt cx="2597196" cy="818363"/>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E85DC5D-7494-D71A-6717-7FC60FE1B9CF}"/>
                    </a:ext>
                  </a:extLst>
                </p:cNvPr>
                <p:cNvSpPr txBox="1"/>
                <p:nvPr/>
              </p:nvSpPr>
              <p:spPr>
                <a:xfrm>
                  <a:off x="3255392" y="2071686"/>
                  <a:ext cx="898521"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050" b="1" i="1" smtClean="0">
                            <a:solidFill>
                              <a:srgbClr val="0070C0"/>
                            </a:solidFill>
                            <a:latin typeface="Cambria Math" panose="02040503050406030204" pitchFamily="18" charset="0"/>
                          </a:rPr>
                          <m:t>𝝎</m:t>
                        </m:r>
                        <m:r>
                          <a:rPr lang="en-US" sz="1050" b="1" i="1" smtClean="0">
                            <a:solidFill>
                              <a:srgbClr val="0070C0"/>
                            </a:solidFill>
                            <a:latin typeface="Cambria Math" panose="02040503050406030204" pitchFamily="18" charset="0"/>
                          </a:rPr>
                          <m:t>=</m:t>
                        </m:r>
                        <m:r>
                          <a:rPr lang="en-US" sz="1050" b="1" i="1" smtClean="0">
                            <a:solidFill>
                              <a:srgbClr val="0070C0"/>
                            </a:solidFill>
                            <a:latin typeface="Cambria Math" panose="02040503050406030204" pitchFamily="18" charset="0"/>
                          </a:rPr>
                          <m:t>𝟒</m:t>
                        </m:r>
                      </m:oMath>
                    </m:oMathPara>
                  </a14:m>
                  <a:endParaRPr lang="en-US" sz="1050" b="1" dirty="0">
                    <a:solidFill>
                      <a:srgbClr val="0070C0"/>
                    </a:solidFill>
                  </a:endParaRPr>
                </a:p>
              </p:txBody>
            </p:sp>
          </mc:Choice>
          <mc:Fallback xmlns="">
            <p:sp>
              <p:nvSpPr>
                <p:cNvPr id="7" name="TextBox 6">
                  <a:extLst>
                    <a:ext uri="{FF2B5EF4-FFF2-40B4-BE49-F238E27FC236}">
                      <a16:creationId xmlns:a16="http://schemas.microsoft.com/office/drawing/2014/main" id="{52693E03-738E-938B-DCE1-773C005A5553}"/>
                    </a:ext>
                  </a:extLst>
                </p:cNvPr>
                <p:cNvSpPr txBox="1">
                  <a:spLocks noRot="1" noChangeAspect="1" noMove="1" noResize="1" noEditPoints="1" noAdjustHandles="1" noChangeArrowheads="1" noChangeShapeType="1" noTextEdit="1"/>
                </p:cNvSpPr>
                <p:nvPr/>
              </p:nvSpPr>
              <p:spPr>
                <a:xfrm>
                  <a:off x="3255392" y="2071686"/>
                  <a:ext cx="898521"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4B02E55-F27A-6CF9-0781-2F34242692A9}"/>
                    </a:ext>
                  </a:extLst>
                </p:cNvPr>
                <p:cNvSpPr txBox="1"/>
                <p:nvPr/>
              </p:nvSpPr>
              <p:spPr>
                <a:xfrm>
                  <a:off x="3291904" y="2263973"/>
                  <a:ext cx="825669"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50" b="1" i="1" smtClean="0">
                            <a:solidFill>
                              <a:srgbClr val="FFC000"/>
                            </a:solidFill>
                            <a:latin typeface="Cambria Math" panose="02040503050406030204" pitchFamily="18" charset="0"/>
                          </a:rPr>
                          <m:t>𝝎</m:t>
                        </m:r>
                        <m:r>
                          <a:rPr lang="en-US" sz="1050" b="1" i="1" smtClean="0">
                            <a:solidFill>
                              <a:srgbClr val="FFC000"/>
                            </a:solidFill>
                            <a:latin typeface="Cambria Math" panose="02040503050406030204" pitchFamily="18" charset="0"/>
                          </a:rPr>
                          <m:t>=</m:t>
                        </m:r>
                        <m:r>
                          <a:rPr lang="en-US" sz="1050" b="1" i="1" smtClean="0">
                            <a:solidFill>
                              <a:srgbClr val="FFC000"/>
                            </a:solidFill>
                            <a:latin typeface="Cambria Math" panose="02040503050406030204" pitchFamily="18" charset="0"/>
                          </a:rPr>
                          <m:t>𝟓</m:t>
                        </m:r>
                      </m:oMath>
                    </m:oMathPara>
                  </a14:m>
                  <a:endParaRPr lang="en-US" sz="1050" b="1" dirty="0">
                    <a:solidFill>
                      <a:srgbClr val="FFC000"/>
                    </a:solidFill>
                  </a:endParaRPr>
                </a:p>
              </p:txBody>
            </p:sp>
          </mc:Choice>
          <mc:Fallback xmlns="">
            <p:sp>
              <p:nvSpPr>
                <p:cNvPr id="8" name="TextBox 7">
                  <a:extLst>
                    <a:ext uri="{FF2B5EF4-FFF2-40B4-BE49-F238E27FC236}">
                      <a16:creationId xmlns:a16="http://schemas.microsoft.com/office/drawing/2014/main" id="{264CF769-296D-7137-87AB-233AFE4063A4}"/>
                    </a:ext>
                  </a:extLst>
                </p:cNvPr>
                <p:cNvSpPr txBox="1">
                  <a:spLocks noRot="1" noChangeAspect="1" noMove="1" noResize="1" noEditPoints="1" noAdjustHandles="1" noChangeArrowheads="1" noChangeShapeType="1" noTextEdit="1"/>
                </p:cNvSpPr>
                <p:nvPr/>
              </p:nvSpPr>
              <p:spPr>
                <a:xfrm>
                  <a:off x="3291904" y="2263973"/>
                  <a:ext cx="825669" cy="2616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7D54736-17FF-5F75-74C2-AA4146A55A9B}"/>
                    </a:ext>
                  </a:extLst>
                </p:cNvPr>
                <p:cNvSpPr txBox="1"/>
                <p:nvPr/>
              </p:nvSpPr>
              <p:spPr>
                <a:xfrm>
                  <a:off x="2444585" y="2628439"/>
                  <a:ext cx="2597196"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50" b="1" i="1" smtClean="0">
                            <a:solidFill>
                              <a:srgbClr val="FF0000"/>
                            </a:solidFill>
                            <a:latin typeface="Cambria Math" panose="02040503050406030204" pitchFamily="18" charset="0"/>
                          </a:rPr>
                          <m:t>𝝎</m:t>
                        </m:r>
                        <m:r>
                          <a:rPr lang="en-US" sz="1050" b="1" i="1" smtClean="0">
                            <a:solidFill>
                              <a:srgbClr val="FF0000"/>
                            </a:solidFill>
                            <a:latin typeface="Cambria Math" panose="02040503050406030204" pitchFamily="18" charset="0"/>
                          </a:rPr>
                          <m:t>=</m:t>
                        </m:r>
                        <m:r>
                          <a:rPr lang="en-US" sz="1050" b="1" i="1" smtClean="0">
                            <a:solidFill>
                              <a:srgbClr val="FF0000"/>
                            </a:solidFill>
                            <a:latin typeface="Cambria Math" panose="02040503050406030204" pitchFamily="18" charset="0"/>
                          </a:rPr>
                          <m:t>𝟏𝟎</m:t>
                        </m:r>
                      </m:oMath>
                    </m:oMathPara>
                  </a14:m>
                  <a:endParaRPr lang="en-US" sz="1050" b="1" dirty="0">
                    <a:solidFill>
                      <a:srgbClr val="FF0000"/>
                    </a:solidFill>
                  </a:endParaRPr>
                </a:p>
              </p:txBody>
            </p:sp>
          </mc:Choice>
          <mc:Fallback xmlns="">
            <p:sp>
              <p:nvSpPr>
                <p:cNvPr id="9" name="TextBox 8">
                  <a:extLst>
                    <a:ext uri="{FF2B5EF4-FFF2-40B4-BE49-F238E27FC236}">
                      <a16:creationId xmlns:a16="http://schemas.microsoft.com/office/drawing/2014/main" id="{D081FFCD-AE22-19F6-2B5C-712DCA960F44}"/>
                    </a:ext>
                  </a:extLst>
                </p:cNvPr>
                <p:cNvSpPr txBox="1">
                  <a:spLocks noRot="1" noChangeAspect="1" noMove="1" noResize="1" noEditPoints="1" noAdjustHandles="1" noChangeArrowheads="1" noChangeShapeType="1" noTextEdit="1"/>
                </p:cNvSpPr>
                <p:nvPr/>
              </p:nvSpPr>
              <p:spPr>
                <a:xfrm>
                  <a:off x="2444585" y="2628439"/>
                  <a:ext cx="2597196" cy="2616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4D3E0BA-EE9E-1FFA-3B16-9458E5980A6C}"/>
                    </a:ext>
                  </a:extLst>
                </p:cNvPr>
                <p:cNvSpPr txBox="1"/>
                <p:nvPr/>
              </p:nvSpPr>
              <p:spPr>
                <a:xfrm>
                  <a:off x="2491594" y="2460284"/>
                  <a:ext cx="2426115" cy="2616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1050" b="1" i="1" smtClean="0">
                            <a:solidFill>
                              <a:srgbClr val="00B050"/>
                            </a:solidFill>
                            <a:latin typeface="Cambria Math" panose="02040503050406030204" pitchFamily="18" charset="0"/>
                          </a:rPr>
                          <m:t>𝝎</m:t>
                        </m:r>
                        <m:r>
                          <a:rPr lang="en-US" sz="1050" b="1" i="1" smtClean="0">
                            <a:solidFill>
                              <a:srgbClr val="00B050"/>
                            </a:solidFill>
                            <a:latin typeface="Cambria Math" panose="02040503050406030204" pitchFamily="18" charset="0"/>
                          </a:rPr>
                          <m:t>=</m:t>
                        </m:r>
                        <m:r>
                          <a:rPr lang="en-US" sz="1050" b="1" i="1" smtClean="0">
                            <a:solidFill>
                              <a:srgbClr val="00B050"/>
                            </a:solidFill>
                            <a:latin typeface="Cambria Math" panose="02040503050406030204" pitchFamily="18" charset="0"/>
                          </a:rPr>
                          <m:t>𝟔</m:t>
                        </m:r>
                      </m:oMath>
                    </m:oMathPara>
                  </a14:m>
                  <a:endParaRPr lang="en-US" sz="1050" b="1" dirty="0">
                    <a:solidFill>
                      <a:srgbClr val="00B050"/>
                    </a:solidFill>
                  </a:endParaRPr>
                </a:p>
              </p:txBody>
            </p:sp>
          </mc:Choice>
          <mc:Fallback xmlns="">
            <p:sp>
              <p:nvSpPr>
                <p:cNvPr id="10" name="TextBox 9">
                  <a:extLst>
                    <a:ext uri="{FF2B5EF4-FFF2-40B4-BE49-F238E27FC236}">
                      <a16:creationId xmlns:a16="http://schemas.microsoft.com/office/drawing/2014/main" id="{80A80528-389B-870B-01E7-4D5C247DC1B1}"/>
                    </a:ext>
                  </a:extLst>
                </p:cNvPr>
                <p:cNvSpPr txBox="1">
                  <a:spLocks noRot="1" noChangeAspect="1" noMove="1" noResize="1" noEditPoints="1" noAdjustHandles="1" noChangeArrowheads="1" noChangeShapeType="1" noTextEdit="1"/>
                </p:cNvSpPr>
                <p:nvPr/>
              </p:nvSpPr>
              <p:spPr>
                <a:xfrm>
                  <a:off x="2491594" y="2460284"/>
                  <a:ext cx="2426115" cy="261610"/>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308587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5AAAF-36E9-DB60-405A-4E178F452A47}"/>
              </a:ext>
            </a:extLst>
          </p:cNvPr>
          <p:cNvSpPr>
            <a:spLocks noGrp="1"/>
          </p:cNvSpPr>
          <p:nvPr>
            <p:ph type="body" idx="1"/>
          </p:nvPr>
        </p:nvSpPr>
        <p:spPr>
          <a:xfrm>
            <a:off x="3879761" y="-1967257"/>
            <a:ext cx="1297445" cy="45719"/>
          </a:xfrm>
        </p:spPr>
        <p:txBody>
          <a:bodyPr/>
          <a:lstStyle/>
          <a:p>
            <a:pPr algn="l"/>
            <a:endParaRPr lang="en-US" dirty="0"/>
          </a:p>
        </p:txBody>
      </p:sp>
      <p:sp>
        <p:nvSpPr>
          <p:cNvPr id="3" name="Title 2">
            <a:extLst>
              <a:ext uri="{FF2B5EF4-FFF2-40B4-BE49-F238E27FC236}">
                <a16:creationId xmlns:a16="http://schemas.microsoft.com/office/drawing/2014/main" id="{3B2CD60A-3A79-5BFC-ACE1-495F504845AE}"/>
              </a:ext>
            </a:extLst>
          </p:cNvPr>
          <p:cNvSpPr>
            <a:spLocks noGrp="1"/>
          </p:cNvSpPr>
          <p:nvPr>
            <p:ph type="title"/>
          </p:nvPr>
        </p:nvSpPr>
        <p:spPr>
          <a:xfrm>
            <a:off x="542300" y="194458"/>
            <a:ext cx="8516700" cy="576000"/>
          </a:xfrm>
        </p:spPr>
        <p:txBody>
          <a:bodyPr/>
          <a:lstStyle/>
          <a:p>
            <a:r>
              <a:rPr lang="en-US" dirty="0" err="1"/>
              <a:t>QuTiP</a:t>
            </a:r>
            <a:r>
              <a:rPr lang="en-US" dirty="0"/>
              <a:t> Library</a:t>
            </a:r>
          </a:p>
        </p:txBody>
      </p:sp>
      <p:sp>
        <p:nvSpPr>
          <p:cNvPr id="5" name="TextBox 4">
            <a:extLst>
              <a:ext uri="{FF2B5EF4-FFF2-40B4-BE49-F238E27FC236}">
                <a16:creationId xmlns:a16="http://schemas.microsoft.com/office/drawing/2014/main" id="{32D0130B-C793-72A5-BE40-D9C331573F43}"/>
              </a:ext>
            </a:extLst>
          </p:cNvPr>
          <p:cNvSpPr txBox="1"/>
          <p:nvPr/>
        </p:nvSpPr>
        <p:spPr>
          <a:xfrm>
            <a:off x="630659" y="1015162"/>
            <a:ext cx="2292295" cy="1015663"/>
          </a:xfrm>
          <a:prstGeom prst="rect">
            <a:avLst/>
          </a:prstGeom>
          <a:noFill/>
        </p:spPr>
        <p:txBody>
          <a:bodyPr wrap="square">
            <a:spAutoFit/>
          </a:bodyPr>
          <a:lstStyle/>
          <a:p>
            <a:r>
              <a:rPr lang="en-HK" sz="1000" b="0" i="0" dirty="0">
                <a:solidFill>
                  <a:srgbClr val="404040"/>
                </a:solidFill>
                <a:effectLst/>
                <a:latin typeface="Lato" panose="020F0502020204030204" pitchFamily="34" charset="0"/>
              </a:rPr>
              <a:t>The Quantum Toolbox in Python, or </a:t>
            </a:r>
            <a:r>
              <a:rPr lang="en-HK" sz="1000" b="0" i="0" dirty="0" err="1">
                <a:solidFill>
                  <a:srgbClr val="404040"/>
                </a:solidFill>
                <a:effectLst/>
                <a:latin typeface="Lato" panose="020F0502020204030204" pitchFamily="34" charset="0"/>
              </a:rPr>
              <a:t>QuTiP</a:t>
            </a:r>
            <a:r>
              <a:rPr lang="en-HK" sz="1000" b="0" i="0" dirty="0">
                <a:solidFill>
                  <a:srgbClr val="404040"/>
                </a:solidFill>
                <a:effectLst/>
                <a:latin typeface="Lato" panose="020F0502020204030204" pitchFamily="34" charset="0"/>
              </a:rPr>
              <a:t>, is an open-source implementation of a framework written in the Python programming language designed for simulating the open quantum dynamics</a:t>
            </a:r>
            <a:endParaRPr lang="en-US" sz="1000" dirty="0"/>
          </a:p>
        </p:txBody>
      </p:sp>
      <p:sp>
        <p:nvSpPr>
          <p:cNvPr id="6" name="Rectangle 5">
            <a:extLst>
              <a:ext uri="{FF2B5EF4-FFF2-40B4-BE49-F238E27FC236}">
                <a16:creationId xmlns:a16="http://schemas.microsoft.com/office/drawing/2014/main" id="{D7AEB79F-815B-6916-EB9F-20721E478310}"/>
              </a:ext>
            </a:extLst>
          </p:cNvPr>
          <p:cNvSpPr/>
          <p:nvPr/>
        </p:nvSpPr>
        <p:spPr>
          <a:xfrm>
            <a:off x="634140" y="1015162"/>
            <a:ext cx="2359152" cy="9852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69FA89E2-737D-5922-5BE4-8240FC29B302}"/>
              </a:ext>
            </a:extLst>
          </p:cNvPr>
          <p:cNvPicPr>
            <a:picLocks noChangeAspect="1"/>
          </p:cNvPicPr>
          <p:nvPr/>
        </p:nvPicPr>
        <p:blipFill>
          <a:blip r:embed="rId2"/>
          <a:stretch>
            <a:fillRect/>
          </a:stretch>
        </p:blipFill>
        <p:spPr>
          <a:xfrm>
            <a:off x="3825053" y="832981"/>
            <a:ext cx="5103521" cy="3348000"/>
          </a:xfrm>
          <a:prstGeom prst="rect">
            <a:avLst/>
          </a:prstGeom>
        </p:spPr>
      </p:pic>
      <p:pic>
        <p:nvPicPr>
          <p:cNvPr id="1026" name="Picture 2" descr="QuTiP - Quantum Toolbox in Python">
            <a:extLst>
              <a:ext uri="{FF2B5EF4-FFF2-40B4-BE49-F238E27FC236}">
                <a16:creationId xmlns:a16="http://schemas.microsoft.com/office/drawing/2014/main" id="{D05D907F-4E04-2D62-9F49-CA263DDF7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72106"/>
            <a:ext cx="1667256" cy="8207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ABF014F-D9E8-09EA-F40C-6A056F041123}"/>
              </a:ext>
            </a:extLst>
          </p:cNvPr>
          <p:cNvPicPr>
            <a:picLocks noChangeAspect="1"/>
          </p:cNvPicPr>
          <p:nvPr/>
        </p:nvPicPr>
        <p:blipFill>
          <a:blip r:embed="rId4"/>
          <a:stretch>
            <a:fillRect/>
          </a:stretch>
        </p:blipFill>
        <p:spPr>
          <a:xfrm>
            <a:off x="215426" y="2245158"/>
            <a:ext cx="3340636" cy="2549778"/>
          </a:xfrm>
          <a:prstGeom prst="rect">
            <a:avLst/>
          </a:prstGeom>
        </p:spPr>
      </p:pic>
    </p:spTree>
    <p:extLst>
      <p:ext uri="{BB962C8B-B14F-4D97-AF65-F5344CB8AC3E}">
        <p14:creationId xmlns:p14="http://schemas.microsoft.com/office/powerpoint/2010/main" val="17670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57"/>
        <p:cNvGrpSpPr/>
        <p:nvPr/>
      </p:nvGrpSpPr>
      <p:grpSpPr>
        <a:xfrm>
          <a:off x="0" y="0"/>
          <a:ext cx="0" cy="0"/>
          <a:chOff x="0" y="0"/>
          <a:chExt cx="0" cy="0"/>
        </a:xfrm>
      </p:grpSpPr>
      <p:sp>
        <p:nvSpPr>
          <p:cNvPr id="17458" name="Google Shape;17458;p52"/>
          <p:cNvSpPr txBox="1">
            <a:spLocks noGrp="1"/>
          </p:cNvSpPr>
          <p:nvPr>
            <p:ph type="title" idx="15"/>
          </p:nvPr>
        </p:nvSpPr>
        <p:spPr>
          <a:xfrm>
            <a:off x="313700" y="368725"/>
            <a:ext cx="85167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US" sz="2400" dirty="0">
                <a:solidFill>
                  <a:srgbClr val="00B0F0"/>
                </a:solidFill>
              </a:rPr>
              <a:t>New</a:t>
            </a:r>
            <a:r>
              <a:rPr lang="en-US" sz="2400" dirty="0"/>
              <a:t> Numerical Iteration Algorithm</a:t>
            </a:r>
            <a:endParaRPr sz="2400" dirty="0"/>
          </a:p>
        </p:txBody>
      </p:sp>
      <mc:AlternateContent xmlns:mc="http://schemas.openxmlformats.org/markup-compatibility/2006" xmlns:a14="http://schemas.microsoft.com/office/drawing/2010/main">
        <mc:Choice Requires="a14">
          <p:sp>
            <p:nvSpPr>
              <p:cNvPr id="17459" name="Google Shape;17459;p52"/>
              <p:cNvSpPr txBox="1">
                <a:spLocks noGrp="1"/>
              </p:cNvSpPr>
              <p:nvPr>
                <p:ph type="title"/>
              </p:nvPr>
            </p:nvSpPr>
            <p:spPr>
              <a:xfrm>
                <a:off x="0" y="1327472"/>
                <a:ext cx="3113079" cy="365700"/>
              </a:xfrm>
              <a:prstGeom prst="rect">
                <a:avLst/>
              </a:prstGeom>
            </p:spPr>
            <p:txBody>
              <a:bodyPr spcFirstLastPara="1" wrap="square" lIns="91425" tIns="64000" rIns="91425" bIns="91425" anchor="ctr" anchorCtr="0">
                <a:noAutofit/>
              </a:bodyPr>
              <a:lstStyle/>
              <a:p>
                <a:pPr lvl="0"/>
                <a:r>
                  <a:rPr lang="en-US" sz="1400" dirty="0">
                    <a:latin typeface="Barlow" pitchFamily="2" charset="77"/>
                  </a:rPr>
                  <a:t>Initial Guess of the </a:t>
                </a:r>
                <a:r>
                  <a:rPr lang="en-US" sz="1400" b="1" dirty="0">
                    <a:latin typeface="Barlow" pitchFamily="2" charset="77"/>
                  </a:rPr>
                  <a:t>c-coefficients </a:t>
                </a:r>
                <a:br>
                  <a:rPr lang="en-US" sz="1400" b="1" dirty="0">
                    <a:latin typeface="Barlow" pitchFamily="2" charset="77"/>
                  </a:rPr>
                </a:br>
                <a14:m>
                  <m:oMathPara xmlns:m="http://schemas.openxmlformats.org/officeDocument/2006/math">
                    <m:oMathParaPr>
                      <m:jc m:val="centerGroup"/>
                    </m:oMathParaPr>
                    <m:oMath xmlns:m="http://schemas.openxmlformats.org/officeDocument/2006/math">
                      <m:sSup>
                        <m:sSupPr>
                          <m:ctrlPr>
                            <a:rPr lang="en-US" sz="1400" b="1" i="1" dirty="0" smtClean="0">
                              <a:solidFill>
                                <a:srgbClr val="FF0000"/>
                              </a:solidFill>
                              <a:latin typeface="Cambria Math" panose="02040503050406030204" pitchFamily="18" charset="0"/>
                            </a:rPr>
                          </m:ctrlPr>
                        </m:sSupPr>
                        <m:e>
                          <m:acc>
                            <m:accPr>
                              <m:chr m:val="̂"/>
                              <m:ctrlPr>
                                <a:rPr lang="en-US" sz="1400" b="1" i="1" smtClean="0">
                                  <a:solidFill>
                                    <a:srgbClr val="FF0000"/>
                                  </a:solidFill>
                                  <a:latin typeface="Cambria Math" panose="02040503050406030204" pitchFamily="18" charset="0"/>
                                </a:rPr>
                              </m:ctrlPr>
                            </m:accPr>
                            <m:e>
                              <m:r>
                                <a:rPr lang="en-US" sz="1400" b="1" i="1" smtClean="0">
                                  <a:solidFill>
                                    <a:srgbClr val="FF0000"/>
                                  </a:solidFill>
                                  <a:latin typeface="Cambria Math" panose="02040503050406030204" pitchFamily="18" charset="0"/>
                                </a:rPr>
                                <m:t>𝑪</m:t>
                              </m:r>
                            </m:e>
                          </m:acc>
                        </m:e>
                        <m:sup>
                          <m:r>
                            <a:rPr lang="en-US" sz="1400" b="1" i="1" dirty="0" smtClean="0">
                              <a:solidFill>
                                <a:srgbClr val="FF0000"/>
                              </a:solidFill>
                              <a:latin typeface="Cambria Math" panose="02040503050406030204" pitchFamily="18" charset="0"/>
                            </a:rPr>
                            <m:t>(</m:t>
                          </m:r>
                          <m:r>
                            <a:rPr lang="en-US" sz="1400" b="1" i="1" dirty="0" smtClean="0">
                              <a:solidFill>
                                <a:srgbClr val="FF0000"/>
                              </a:solidFill>
                              <a:latin typeface="Cambria Math" panose="02040503050406030204" pitchFamily="18" charset="0"/>
                            </a:rPr>
                            <m:t>𝟎</m:t>
                          </m:r>
                          <m:r>
                            <a:rPr lang="en-US" sz="1400" b="1" i="1" dirty="0" smtClean="0">
                              <a:solidFill>
                                <a:srgbClr val="FF0000"/>
                              </a:solidFill>
                              <a:latin typeface="Cambria Math" panose="02040503050406030204" pitchFamily="18" charset="0"/>
                            </a:rPr>
                            <m:t>)</m:t>
                          </m:r>
                        </m:sup>
                      </m:sSup>
                      <m:r>
                        <a:rPr lang="en-US" sz="1400" b="1" i="1" dirty="0" smtClean="0">
                          <a:solidFill>
                            <a:srgbClr val="FF0000"/>
                          </a:solidFill>
                          <a:latin typeface="Cambria Math" panose="02040503050406030204" pitchFamily="18" charset="0"/>
                        </a:rPr>
                        <m:t>=</m:t>
                      </m:r>
                      <m:d>
                        <m:dPr>
                          <m:begChr m:val="["/>
                          <m:endChr m:val="]"/>
                          <m:ctrlPr>
                            <a:rPr lang="en-US" sz="1400" b="1" i="1" dirty="0" smtClean="0">
                              <a:solidFill>
                                <a:srgbClr val="FF0000"/>
                              </a:solidFill>
                              <a:latin typeface="Cambria Math" panose="02040503050406030204" pitchFamily="18" charset="0"/>
                            </a:rPr>
                          </m:ctrlPr>
                        </m:dPr>
                        <m:e>
                          <m:m>
                            <m:mPr>
                              <m:mcs>
                                <m:mc>
                                  <m:mcPr>
                                    <m:count m:val="3"/>
                                    <m:mcJc m:val="center"/>
                                  </m:mcPr>
                                </m:mc>
                              </m:mcs>
                              <m:ctrlPr>
                                <a:rPr lang="en-US" sz="1400" b="1" i="1" dirty="0" smtClean="0">
                                  <a:solidFill>
                                    <a:srgbClr val="FF0000"/>
                                  </a:solidFill>
                                  <a:latin typeface="Cambria Math" panose="02040503050406030204" pitchFamily="18" charset="0"/>
                                </a:rPr>
                              </m:ctrlPr>
                            </m:mPr>
                            <m:mr>
                              <m:e>
                                <m:sSubSup>
                                  <m:sSubSupPr>
                                    <m:ctrlPr>
                                      <a:rPr lang="en-US" sz="1400" b="1" i="1" dirty="0" smtClean="0">
                                        <a:solidFill>
                                          <a:srgbClr val="FF0000"/>
                                        </a:solidFill>
                                        <a:latin typeface="Cambria Math" panose="02040503050406030204" pitchFamily="18" charset="0"/>
                                      </a:rPr>
                                    </m:ctrlPr>
                                  </m:sSubSupPr>
                                  <m:e>
                                    <m:r>
                                      <a:rPr lang="en-US" sz="1400" b="1" i="1" dirty="0">
                                        <a:solidFill>
                                          <a:srgbClr val="FF0000"/>
                                        </a:solidFill>
                                        <a:latin typeface="Cambria Math" panose="02040503050406030204" pitchFamily="18" charset="0"/>
                                      </a:rPr>
                                      <m:t>𝒄</m:t>
                                    </m:r>
                                  </m:e>
                                  <m:sub>
                                    <m:r>
                                      <a:rPr lang="en-US" sz="1400" b="1" i="1" dirty="0" smtClean="0">
                                        <a:solidFill>
                                          <a:srgbClr val="FF0000"/>
                                        </a:solidFill>
                                        <a:latin typeface="Cambria Math" panose="02040503050406030204" pitchFamily="18" charset="0"/>
                                      </a:rPr>
                                      <m:t>𝟎</m:t>
                                    </m:r>
                                  </m:sub>
                                  <m:sup>
                                    <m:r>
                                      <a:rPr lang="en-US" sz="1400" b="1" i="1" dirty="0" smtClean="0">
                                        <a:solidFill>
                                          <a:srgbClr val="FF0000"/>
                                        </a:solidFill>
                                        <a:latin typeface="Cambria Math" panose="02040503050406030204" pitchFamily="18" charset="0"/>
                                      </a:rPr>
                                      <m:t>(</m:t>
                                    </m:r>
                                    <m:r>
                                      <a:rPr lang="en-US" sz="1400" b="1" i="1" dirty="0" smtClean="0">
                                        <a:solidFill>
                                          <a:srgbClr val="FF0000"/>
                                        </a:solidFill>
                                        <a:latin typeface="Cambria Math" panose="02040503050406030204" pitchFamily="18" charset="0"/>
                                      </a:rPr>
                                      <m:t>𝟎</m:t>
                                    </m:r>
                                    <m:r>
                                      <a:rPr lang="en-US" sz="1400" b="1" i="1" dirty="0" smtClean="0">
                                        <a:solidFill>
                                          <a:srgbClr val="FF0000"/>
                                        </a:solidFill>
                                        <a:latin typeface="Cambria Math" panose="02040503050406030204" pitchFamily="18" charset="0"/>
                                      </a:rPr>
                                      <m:t>)</m:t>
                                    </m:r>
                                  </m:sup>
                                </m:sSubSup>
                              </m:e>
                              <m:e>
                                <m:r>
                                  <a:rPr lang="en-US" sz="1400" b="1" i="1" dirty="0" smtClean="0">
                                    <a:solidFill>
                                      <a:srgbClr val="FF0000"/>
                                    </a:solidFill>
                                    <a:latin typeface="Cambria Math" panose="02040503050406030204" pitchFamily="18" charset="0"/>
                                  </a:rPr>
                                  <m:t>⋯</m:t>
                                </m:r>
                              </m:e>
                              <m:e>
                                <m:sSubSup>
                                  <m:sSubSupPr>
                                    <m:ctrlPr>
                                      <a:rPr lang="en-US" sz="1400" b="1" i="1" dirty="0">
                                        <a:solidFill>
                                          <a:srgbClr val="FF0000"/>
                                        </a:solidFill>
                                        <a:latin typeface="Cambria Math" panose="02040503050406030204" pitchFamily="18" charset="0"/>
                                      </a:rPr>
                                    </m:ctrlPr>
                                  </m:sSubSupPr>
                                  <m:e>
                                    <m:r>
                                      <a:rPr lang="en-US" sz="1400" b="1" i="1" dirty="0">
                                        <a:solidFill>
                                          <a:srgbClr val="FF0000"/>
                                        </a:solidFill>
                                        <a:latin typeface="Cambria Math" panose="02040503050406030204" pitchFamily="18" charset="0"/>
                                      </a:rPr>
                                      <m:t>𝒄</m:t>
                                    </m:r>
                                  </m:e>
                                  <m:sub>
                                    <m:sSub>
                                      <m:sSubPr>
                                        <m:ctrlPr>
                                          <a:rPr lang="en-US" sz="1400" b="1" i="1" dirty="0">
                                            <a:solidFill>
                                              <a:srgbClr val="FF0000"/>
                                            </a:solidFill>
                                            <a:latin typeface="Cambria Math" panose="02040503050406030204" pitchFamily="18" charset="0"/>
                                          </a:rPr>
                                        </m:ctrlPr>
                                      </m:sSubPr>
                                      <m:e>
                                        <m:r>
                                          <a:rPr lang="en-US" sz="1400" b="1" i="1" dirty="0">
                                            <a:solidFill>
                                              <a:srgbClr val="FF0000"/>
                                            </a:solidFill>
                                            <a:latin typeface="Cambria Math" panose="02040503050406030204" pitchFamily="18" charset="0"/>
                                          </a:rPr>
                                          <m:t>𝑵</m:t>
                                        </m:r>
                                      </m:e>
                                      <m:sub>
                                        <m:r>
                                          <a:rPr lang="en-US" sz="1400" b="1" i="1" dirty="0">
                                            <a:solidFill>
                                              <a:srgbClr val="FF0000"/>
                                            </a:solidFill>
                                            <a:latin typeface="Cambria Math" panose="02040503050406030204" pitchFamily="18" charset="0"/>
                                          </a:rPr>
                                          <m:t>𝒎𝒂𝒙</m:t>
                                        </m:r>
                                      </m:sub>
                                    </m:sSub>
                                  </m:sub>
                                  <m:sup>
                                    <m:r>
                                      <a:rPr lang="en-US" sz="1400" b="1" i="1" dirty="0">
                                        <a:solidFill>
                                          <a:srgbClr val="FF0000"/>
                                        </a:solidFill>
                                        <a:latin typeface="Cambria Math" panose="02040503050406030204" pitchFamily="18" charset="0"/>
                                      </a:rPr>
                                      <m:t>(</m:t>
                                    </m:r>
                                    <m:r>
                                      <a:rPr lang="en-US" sz="1400" b="1" i="1" dirty="0">
                                        <a:solidFill>
                                          <a:srgbClr val="FF0000"/>
                                        </a:solidFill>
                                        <a:latin typeface="Cambria Math" panose="02040503050406030204" pitchFamily="18" charset="0"/>
                                      </a:rPr>
                                      <m:t>𝟎</m:t>
                                    </m:r>
                                    <m:r>
                                      <a:rPr lang="en-US" sz="1400" b="1" i="1" dirty="0">
                                        <a:solidFill>
                                          <a:srgbClr val="FF0000"/>
                                        </a:solidFill>
                                        <a:latin typeface="Cambria Math" panose="02040503050406030204" pitchFamily="18" charset="0"/>
                                      </a:rPr>
                                      <m:t>)</m:t>
                                    </m:r>
                                  </m:sup>
                                </m:sSubSup>
                              </m:e>
                            </m:mr>
                          </m:m>
                        </m:e>
                      </m:d>
                    </m:oMath>
                  </m:oMathPara>
                </a14:m>
                <a:endParaRPr sz="1400" b="1" dirty="0">
                  <a:latin typeface="Barlow" pitchFamily="2" charset="77"/>
                </a:endParaRPr>
              </a:p>
            </p:txBody>
          </p:sp>
        </mc:Choice>
        <mc:Fallback xmlns="">
          <p:sp>
            <p:nvSpPr>
              <p:cNvPr id="17459" name="Google Shape;17459;p52"/>
              <p:cNvSpPr txBox="1">
                <a:spLocks noGrp="1" noRot="1" noChangeAspect="1" noMove="1" noResize="1" noEditPoints="1" noAdjustHandles="1" noChangeArrowheads="1" noChangeShapeType="1" noTextEdit="1"/>
              </p:cNvSpPr>
              <p:nvPr>
                <p:ph type="title"/>
              </p:nvPr>
            </p:nvSpPr>
            <p:spPr>
              <a:xfrm>
                <a:off x="0" y="1327472"/>
                <a:ext cx="3113079" cy="365700"/>
              </a:xfrm>
              <a:prstGeom prst="rect">
                <a:avLst/>
              </a:prstGeom>
              <a:blipFill>
                <a:blip r:embed="rId3"/>
                <a:stretch>
                  <a:fillRect t="-40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61" name="Google Shape;17461;p52"/>
              <p:cNvSpPr txBox="1">
                <a:spLocks noGrp="1"/>
              </p:cNvSpPr>
              <p:nvPr>
                <p:ph type="title" idx="2"/>
              </p:nvPr>
            </p:nvSpPr>
            <p:spPr>
              <a:xfrm>
                <a:off x="3807409" y="1308346"/>
                <a:ext cx="1911082" cy="3657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US" sz="1600" dirty="0">
                    <a:latin typeface="Barlow" pitchFamily="2" charset="77"/>
                  </a:rPr>
                  <a:t>Plug it in into </a:t>
                </a:r>
                <a14:m>
                  <m:oMath xmlns:m="http://schemas.openxmlformats.org/officeDocument/2006/math">
                    <m:sSub>
                      <m:sSubPr>
                        <m:ctrlPr>
                          <a:rPr lang="en-US" sz="1600" b="1" i="1" dirty="0" smtClean="0">
                            <a:solidFill>
                              <a:srgbClr val="FF0000"/>
                            </a:solidFill>
                            <a:latin typeface="Cambria Math" panose="02040503050406030204" pitchFamily="18" charset="0"/>
                          </a:rPr>
                        </m:ctrlPr>
                      </m:sSubPr>
                      <m:e>
                        <m:acc>
                          <m:accPr>
                            <m:chr m:val="̂"/>
                            <m:ctrlPr>
                              <a:rPr lang="en-US" sz="1600" b="1" i="1" smtClean="0">
                                <a:solidFill>
                                  <a:srgbClr val="FF0000"/>
                                </a:solidFill>
                                <a:latin typeface="Cambria Math" panose="02040503050406030204" pitchFamily="18" charset="0"/>
                              </a:rPr>
                            </m:ctrlPr>
                          </m:accPr>
                          <m:e>
                            <m:r>
                              <a:rPr lang="en-US" sz="1600" b="1" i="1" smtClean="0">
                                <a:solidFill>
                                  <a:srgbClr val="FF0000"/>
                                </a:solidFill>
                                <a:latin typeface="Cambria Math" panose="02040503050406030204" pitchFamily="18" charset="0"/>
                              </a:rPr>
                              <m:t>𝑯</m:t>
                            </m:r>
                          </m:e>
                        </m:acc>
                      </m:e>
                      <m:sub>
                        <m:r>
                          <a:rPr lang="en-US" sz="1600" b="1" i="1" smtClean="0">
                            <a:solidFill>
                              <a:srgbClr val="FF0000"/>
                            </a:solidFill>
                            <a:latin typeface="Cambria Math" panose="02040503050406030204" pitchFamily="18" charset="0"/>
                          </a:rPr>
                          <m:t>𝑴</m:t>
                        </m:r>
                        <m:r>
                          <a:rPr lang="en-US" sz="1600" b="1" i="1" dirty="0" smtClean="0">
                            <a:solidFill>
                              <a:srgbClr val="FF0000"/>
                            </a:solidFill>
                            <a:latin typeface="Cambria Math" panose="02040503050406030204" pitchFamily="18" charset="0"/>
                          </a:rPr>
                          <m:t>𝑭</m:t>
                        </m:r>
                      </m:sub>
                    </m:sSub>
                  </m:oMath>
                </a14:m>
                <a:r>
                  <a:rPr lang="en-US" sz="1600" b="1" dirty="0">
                    <a:latin typeface="Barlow" pitchFamily="2" charset="77"/>
                  </a:rPr>
                  <a:t> </a:t>
                </a:r>
                <a:r>
                  <a:rPr lang="en-US" sz="1600" dirty="0">
                    <a:latin typeface="Barlow" pitchFamily="2" charset="77"/>
                  </a:rPr>
                  <a:t>using </a:t>
                </a:r>
                <a:r>
                  <a:rPr lang="en-US" sz="1600" b="1" dirty="0" err="1">
                    <a:solidFill>
                      <a:srgbClr val="FF0000"/>
                    </a:solidFill>
                    <a:latin typeface="Barlow" pitchFamily="2" charset="77"/>
                  </a:rPr>
                  <a:t>iFFT</a:t>
                </a:r>
                <a:endParaRPr sz="1600" b="1" dirty="0">
                  <a:solidFill>
                    <a:srgbClr val="FF0000"/>
                  </a:solidFill>
                  <a:latin typeface="Barlow" pitchFamily="2" charset="77"/>
                </a:endParaRPr>
              </a:p>
            </p:txBody>
          </p:sp>
        </mc:Choice>
        <mc:Fallback xmlns="">
          <p:sp>
            <p:nvSpPr>
              <p:cNvPr id="17461" name="Google Shape;17461;p52"/>
              <p:cNvSpPr txBox="1">
                <a:spLocks noGrp="1" noRot="1" noChangeAspect="1" noMove="1" noResize="1" noEditPoints="1" noAdjustHandles="1" noChangeArrowheads="1" noChangeShapeType="1" noTextEdit="1"/>
              </p:cNvSpPr>
              <p:nvPr>
                <p:ph type="title" idx="2"/>
              </p:nvPr>
            </p:nvSpPr>
            <p:spPr>
              <a:xfrm>
                <a:off x="3807409" y="1308346"/>
                <a:ext cx="1911082" cy="365700"/>
              </a:xfrm>
              <a:prstGeom prst="rect">
                <a:avLst/>
              </a:prstGeom>
              <a:blipFill>
                <a:blip r:embed="rId4"/>
                <a:stretch>
                  <a:fillRect t="-41379" b="-4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66" name="Google Shape;17466;p52"/>
              <p:cNvSpPr txBox="1">
                <a:spLocks noGrp="1"/>
              </p:cNvSpPr>
              <p:nvPr>
                <p:ph type="subTitle" idx="7"/>
              </p:nvPr>
            </p:nvSpPr>
            <p:spPr>
              <a:xfrm>
                <a:off x="3582791" y="3394699"/>
                <a:ext cx="2286000" cy="457200"/>
              </a:xfrm>
              <a:prstGeom prst="rect">
                <a:avLst/>
              </a:prstGeom>
            </p:spPr>
            <p:txBody>
              <a:bodyPr spcFirstLastPara="1" wrap="square" lIns="182875" tIns="0" rIns="182875" bIns="0" anchor="t" anchorCtr="0">
                <a:noAutofit/>
              </a:bodyPr>
              <a:lstStyle/>
              <a:p>
                <a:pPr marL="0" lvl="0" indent="0"/>
                <a:r>
                  <a:rPr lang="en-US" dirty="0"/>
                  <a:t>Through </a:t>
                </a:r>
                <a:r>
                  <a:rPr lang="en-US" b="1" dirty="0">
                    <a:solidFill>
                      <a:srgbClr val="FF0000"/>
                    </a:solidFill>
                  </a:rPr>
                  <a:t>FFT</a:t>
                </a:r>
                <a:r>
                  <a:rPr lang="en-US" dirty="0"/>
                  <a:t>, we obtain the new c-coefficients </a:t>
                </a:r>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𝐶</m:t>
                            </m:r>
                          </m:e>
                        </m:acc>
                      </m:e>
                      <m:sup>
                        <m:r>
                          <a:rPr lang="en-US" b="0" i="1" dirty="0" smtClean="0">
                            <a:latin typeface="Cambria Math" panose="02040503050406030204" pitchFamily="18" charset="0"/>
                          </a:rPr>
                          <m:t>(</m:t>
                        </m:r>
                        <m:r>
                          <a:rPr lang="en-US" b="0" i="1" dirty="0" smtClean="0">
                            <a:latin typeface="Cambria Math" panose="02040503050406030204" pitchFamily="18" charset="0"/>
                          </a:rPr>
                          <m:t>𝑙</m:t>
                        </m:r>
                        <m:r>
                          <a:rPr lang="en-US" b="0" i="1" dirty="0" smtClean="0">
                            <a:latin typeface="Cambria Math" panose="02040503050406030204" pitchFamily="18" charset="0"/>
                          </a:rPr>
                          <m:t>+1)</m:t>
                        </m:r>
                      </m:sup>
                    </m:sSup>
                  </m:oMath>
                </a14:m>
                <a:endParaRPr dirty="0"/>
              </a:p>
            </p:txBody>
          </p:sp>
        </mc:Choice>
        <mc:Fallback xmlns="">
          <p:sp>
            <p:nvSpPr>
              <p:cNvPr id="17466" name="Google Shape;17466;p52"/>
              <p:cNvSpPr txBox="1">
                <a:spLocks noGrp="1" noRot="1" noChangeAspect="1" noMove="1" noResize="1" noEditPoints="1" noAdjustHandles="1" noChangeArrowheads="1" noChangeShapeType="1" noTextEdit="1"/>
              </p:cNvSpPr>
              <p:nvPr>
                <p:ph type="subTitle" idx="7"/>
              </p:nvPr>
            </p:nvSpPr>
            <p:spPr>
              <a:xfrm>
                <a:off x="3582791" y="3394699"/>
                <a:ext cx="2286000" cy="457200"/>
              </a:xfrm>
              <a:prstGeom prst="rect">
                <a:avLst/>
              </a:prstGeom>
              <a:blipFill>
                <a:blip r:embed="rId5"/>
                <a:stretch>
                  <a:fillRect t="-10811" b="-459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68" name="Google Shape;17468;p52"/>
              <p:cNvSpPr txBox="1">
                <a:spLocks noGrp="1"/>
              </p:cNvSpPr>
              <p:nvPr>
                <p:ph type="subTitle" idx="9"/>
              </p:nvPr>
            </p:nvSpPr>
            <p:spPr>
              <a:xfrm>
                <a:off x="6544902" y="1162789"/>
                <a:ext cx="2286000" cy="814905"/>
              </a:xfrm>
              <a:prstGeom prst="rect">
                <a:avLst/>
              </a:prstGeom>
            </p:spPr>
            <p:txBody>
              <a:bodyPr spcFirstLastPara="1" wrap="square" lIns="182875" tIns="0" rIns="182875" bIns="0" anchor="t" anchorCtr="0">
                <a:noAutofit/>
              </a:bodyPr>
              <a:lstStyle/>
              <a:p>
                <a:pPr marL="0" lvl="0" indent="0"/>
                <a:r>
                  <a:rPr lang="en-US" dirty="0">
                    <a:latin typeface="Barlow" pitchFamily="2" charset="77"/>
                  </a:rPr>
                  <a:t>Obtain the </a:t>
                </a:r>
                <a:r>
                  <a:rPr lang="en-US" dirty="0">
                    <a:solidFill>
                      <a:srgbClr val="00B0F0"/>
                    </a:solidFill>
                    <a:latin typeface="Barlow" pitchFamily="2" charset="77"/>
                  </a:rPr>
                  <a:t>quasienergy</a:t>
                </a:r>
                <a:r>
                  <a:rPr lang="en-US" b="1" dirty="0">
                    <a:solidFill>
                      <a:srgbClr val="00B0F0"/>
                    </a:solidFill>
                    <a:latin typeface="Barlow" pitchFamily="2" charset="77"/>
                  </a:rPr>
                  <a:t> </a:t>
                </a:r>
                <a14:m>
                  <m:oMath xmlns:m="http://schemas.openxmlformats.org/officeDocument/2006/math">
                    <m:sSubSup>
                      <m:sSubSupPr>
                        <m:ctrlPr>
                          <a:rPr lang="en-US" b="1" i="1" smtClean="0">
                            <a:solidFill>
                              <a:srgbClr val="00B0F0"/>
                            </a:solidFill>
                            <a:latin typeface="Cambria Math" panose="02040503050406030204" pitchFamily="18" charset="0"/>
                          </a:rPr>
                        </m:ctrlPr>
                      </m:sSubSupPr>
                      <m:e>
                        <m:r>
                          <a:rPr lang="en-US" b="1" i="1" smtClean="0">
                            <a:solidFill>
                              <a:srgbClr val="00B0F0"/>
                            </a:solidFill>
                            <a:latin typeface="Cambria Math" panose="02040503050406030204" pitchFamily="18" charset="0"/>
                          </a:rPr>
                          <m:t>𝝐</m:t>
                        </m:r>
                      </m:e>
                      <m:sub>
                        <m:r>
                          <a:rPr lang="en-US" b="1" i="1" smtClean="0">
                            <a:solidFill>
                              <a:srgbClr val="00B0F0"/>
                            </a:solidFill>
                            <a:latin typeface="Cambria Math" panose="02040503050406030204" pitchFamily="18" charset="0"/>
                          </a:rPr>
                          <m:t>𝒋</m:t>
                        </m:r>
                      </m:sub>
                      <m:sup>
                        <m:r>
                          <a:rPr lang="en-US" b="1" i="1" smtClean="0">
                            <a:solidFill>
                              <a:srgbClr val="00B0F0"/>
                            </a:solidFill>
                            <a:latin typeface="Cambria Math" panose="02040503050406030204" pitchFamily="18" charset="0"/>
                          </a:rPr>
                          <m:t>(</m:t>
                        </m:r>
                        <m:r>
                          <a:rPr lang="en-US" b="1" i="1" smtClean="0">
                            <a:solidFill>
                              <a:srgbClr val="00B0F0"/>
                            </a:solidFill>
                            <a:latin typeface="Cambria Math" panose="02040503050406030204" pitchFamily="18" charset="0"/>
                          </a:rPr>
                          <m:t>𝒍</m:t>
                        </m:r>
                        <m:r>
                          <a:rPr lang="en-US" b="1" i="1" smtClean="0">
                            <a:solidFill>
                              <a:srgbClr val="00B0F0"/>
                            </a:solidFill>
                            <a:latin typeface="Cambria Math" panose="02040503050406030204" pitchFamily="18" charset="0"/>
                          </a:rPr>
                          <m:t>)</m:t>
                        </m:r>
                      </m:sup>
                    </m:sSubSup>
                  </m:oMath>
                </a14:m>
                <a:r>
                  <a:rPr lang="en-US" dirty="0">
                    <a:latin typeface="Barlow" pitchFamily="2" charset="77"/>
                  </a:rPr>
                  <a:t> and </a:t>
                </a:r>
                <a:r>
                  <a:rPr lang="en-US" dirty="0">
                    <a:solidFill>
                      <a:schemeClr val="bg2">
                        <a:lumMod val="50000"/>
                      </a:schemeClr>
                    </a:solidFill>
                    <a:latin typeface="Barlow" pitchFamily="2" charset="77"/>
                  </a:rPr>
                  <a:t>Floquet Mode</a:t>
                </a:r>
                <a:r>
                  <a:rPr lang="en-US" dirty="0">
                    <a:solidFill>
                      <a:schemeClr val="bg2">
                        <a:lumMod val="50000"/>
                      </a:schemeClr>
                    </a:solidFill>
                  </a:rPr>
                  <a:t> </a:t>
                </a:r>
                <a14:m>
                  <m:oMath xmlns:m="http://schemas.openxmlformats.org/officeDocument/2006/math">
                    <m:r>
                      <a:rPr lang="en-US" b="0" i="0" smtClean="0">
                        <a:solidFill>
                          <a:schemeClr val="bg2">
                            <a:lumMod val="50000"/>
                          </a:schemeClr>
                        </a:solidFill>
                        <a:latin typeface="Cambria Math" panose="02040503050406030204" pitchFamily="18" charset="0"/>
                      </a:rPr>
                      <m:t>|</m:t>
                    </m:r>
                    <m:sSubSup>
                      <m:sSubSupPr>
                        <m:ctrlPr>
                          <a:rPr lang="en-US" b="0" i="1" smtClean="0">
                            <a:solidFill>
                              <a:schemeClr val="bg2">
                                <a:lumMod val="50000"/>
                              </a:schemeClr>
                            </a:solidFill>
                            <a:latin typeface="Cambria Math" panose="02040503050406030204" pitchFamily="18" charset="0"/>
                          </a:rPr>
                        </m:ctrlPr>
                      </m:sSubSupPr>
                      <m:e>
                        <m:r>
                          <a:rPr lang="en-US" i="1">
                            <a:solidFill>
                              <a:schemeClr val="bg2">
                                <a:lumMod val="50000"/>
                              </a:schemeClr>
                            </a:solidFill>
                            <a:latin typeface="Cambria Math" panose="02040503050406030204" pitchFamily="18" charset="0"/>
                          </a:rPr>
                          <m:t>𝑢</m:t>
                        </m:r>
                      </m:e>
                      <m:sub>
                        <m:r>
                          <a:rPr lang="en-US" i="1">
                            <a:solidFill>
                              <a:schemeClr val="bg2">
                                <a:lumMod val="50000"/>
                              </a:schemeClr>
                            </a:solidFill>
                            <a:latin typeface="Cambria Math" panose="02040503050406030204" pitchFamily="18" charset="0"/>
                          </a:rPr>
                          <m:t>𝑗</m:t>
                        </m:r>
                      </m:sub>
                      <m:sup>
                        <m:r>
                          <a:rPr lang="en-US" b="0" i="1" smtClean="0">
                            <a:solidFill>
                              <a:schemeClr val="bg2">
                                <a:lumMod val="50000"/>
                              </a:schemeClr>
                            </a:solidFill>
                            <a:latin typeface="Cambria Math" panose="02040503050406030204" pitchFamily="18" charset="0"/>
                          </a:rPr>
                          <m:t>(</m:t>
                        </m:r>
                        <m:r>
                          <a:rPr lang="en-US" b="0" i="1" smtClean="0">
                            <a:solidFill>
                              <a:schemeClr val="bg2">
                                <a:lumMod val="50000"/>
                              </a:schemeClr>
                            </a:solidFill>
                            <a:latin typeface="Cambria Math" panose="02040503050406030204" pitchFamily="18" charset="0"/>
                          </a:rPr>
                          <m:t>𝑙</m:t>
                        </m:r>
                        <m:r>
                          <a:rPr lang="en-US" b="0" i="1" smtClean="0">
                            <a:solidFill>
                              <a:schemeClr val="bg2">
                                <a:lumMod val="50000"/>
                              </a:schemeClr>
                            </a:solidFill>
                            <a:latin typeface="Cambria Math" panose="02040503050406030204" pitchFamily="18" charset="0"/>
                          </a:rPr>
                          <m:t>)</m:t>
                        </m:r>
                      </m:sup>
                    </m:sSubSup>
                    <m:d>
                      <m:dPr>
                        <m:ctrlPr>
                          <a:rPr lang="en-US" i="1">
                            <a:solidFill>
                              <a:schemeClr val="bg2">
                                <a:lumMod val="50000"/>
                              </a:schemeClr>
                            </a:solidFill>
                            <a:latin typeface="Cambria Math" panose="02040503050406030204" pitchFamily="18" charset="0"/>
                          </a:rPr>
                        </m:ctrlPr>
                      </m:dPr>
                      <m:e>
                        <m:r>
                          <a:rPr lang="en-US" i="1">
                            <a:solidFill>
                              <a:schemeClr val="bg2">
                                <a:lumMod val="50000"/>
                              </a:schemeClr>
                            </a:solidFill>
                            <a:latin typeface="Cambria Math" panose="02040503050406030204" pitchFamily="18" charset="0"/>
                          </a:rPr>
                          <m:t>𝑡</m:t>
                        </m:r>
                      </m:e>
                    </m:d>
                    <m:r>
                      <a:rPr lang="en-US" i="1">
                        <a:solidFill>
                          <a:schemeClr val="bg2">
                            <a:lumMod val="50000"/>
                          </a:schemeClr>
                        </a:solidFill>
                        <a:latin typeface="Cambria Math" panose="02040503050406030204" pitchFamily="18" charset="0"/>
                      </a:rPr>
                      <m:t>⟩</m:t>
                    </m:r>
                  </m:oMath>
                </a14:m>
                <a:r>
                  <a:rPr lang="en-US" dirty="0">
                    <a:solidFill>
                      <a:schemeClr val="bg2">
                        <a:lumMod val="50000"/>
                      </a:schemeClr>
                    </a:solidFill>
                  </a:rPr>
                  <a:t>  using </a:t>
                </a:r>
                <a:r>
                  <a:rPr lang="en-US" b="1" dirty="0" err="1">
                    <a:solidFill>
                      <a:srgbClr val="FF0000"/>
                    </a:solidFill>
                  </a:rPr>
                  <a:t>QuTiP</a:t>
                </a:r>
                <a:endParaRPr b="1" dirty="0">
                  <a:solidFill>
                    <a:srgbClr val="FF0000"/>
                  </a:solidFill>
                </a:endParaRPr>
              </a:p>
            </p:txBody>
          </p:sp>
        </mc:Choice>
        <mc:Fallback xmlns="">
          <p:sp>
            <p:nvSpPr>
              <p:cNvPr id="17468" name="Google Shape;17468;p52"/>
              <p:cNvSpPr txBox="1">
                <a:spLocks noGrp="1" noRot="1" noChangeAspect="1" noMove="1" noResize="1" noEditPoints="1" noAdjustHandles="1" noChangeArrowheads="1" noChangeShapeType="1" noTextEdit="1"/>
              </p:cNvSpPr>
              <p:nvPr>
                <p:ph type="subTitle" idx="9"/>
              </p:nvPr>
            </p:nvSpPr>
            <p:spPr>
              <a:xfrm>
                <a:off x="6544902" y="1162789"/>
                <a:ext cx="2286000" cy="814905"/>
              </a:xfrm>
              <a:prstGeom prst="rect">
                <a:avLst/>
              </a:prstGeom>
              <a:blipFill>
                <a:blip r:embed="rId6"/>
                <a:stretch>
                  <a:fillRect t="-7692"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70" name="Google Shape;17470;p52"/>
              <p:cNvSpPr txBox="1">
                <a:spLocks noGrp="1"/>
              </p:cNvSpPr>
              <p:nvPr>
                <p:ph type="subTitle" idx="14"/>
              </p:nvPr>
            </p:nvSpPr>
            <p:spPr>
              <a:xfrm>
                <a:off x="6493130" y="3340141"/>
                <a:ext cx="2619156" cy="457200"/>
              </a:xfrm>
              <a:prstGeom prst="rect">
                <a:avLst/>
              </a:prstGeom>
            </p:spPr>
            <p:txBody>
              <a:bodyPr spcFirstLastPara="1" wrap="square" lIns="182875" tIns="0" rIns="182875" bIns="0" anchor="t" anchorCtr="0">
                <a:noAutofit/>
              </a:bodyPr>
              <a:lstStyle/>
              <a:p>
                <a:pPr marL="0" lvl="0" indent="0"/>
                <a:r>
                  <a:rPr lang="en-US" b="1" dirty="0">
                    <a:solidFill>
                      <a:srgbClr val="FF0000"/>
                    </a:solidFill>
                  </a:rPr>
                  <a:t>Plug it in into </a:t>
                </a:r>
                <a:r>
                  <a:rPr lang="en-US" b="1" dirty="0" err="1">
                    <a:solidFill>
                      <a:srgbClr val="FF0000"/>
                    </a:solidFill>
                  </a:rPr>
                  <a:t>QuTiP</a:t>
                </a:r>
                <a:r>
                  <a:rPr lang="en-US" b="1" dirty="0">
                    <a:solidFill>
                      <a:srgbClr val="FF0000"/>
                    </a:solidFill>
                  </a:rPr>
                  <a:t> function to find the </a:t>
                </a:r>
                <a14:m>
                  <m:oMath xmlns:m="http://schemas.openxmlformats.org/officeDocument/2006/math">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𝑴</m:t>
                        </m:r>
                      </m:e>
                      <m:sub>
                        <m:r>
                          <a:rPr lang="en-US" b="1" i="1" smtClean="0">
                            <a:solidFill>
                              <a:srgbClr val="FF0000"/>
                            </a:solidFill>
                            <a:latin typeface="Cambria Math" panose="02040503050406030204" pitchFamily="18" charset="0"/>
                          </a:rPr>
                          <m:t>𝒛</m:t>
                        </m:r>
                      </m:sub>
                    </m:sSub>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oMath>
                </a14:m>
                <a:r>
                  <a:rPr lang="en-US" b="1" dirty="0">
                    <a:solidFill>
                      <a:srgbClr val="FF0000"/>
                    </a:solidFill>
                  </a:rPr>
                  <a:t> from </a:t>
                </a:r>
                <a14:m>
                  <m:oMath xmlns:m="http://schemas.openxmlformats.org/officeDocument/2006/math">
                    <m:r>
                      <a:rPr lang="en-US" b="1" i="1" smtClean="0">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𝟎</m:t>
                    </m:r>
                  </m:oMath>
                </a14:m>
                <a:r>
                  <a:rPr lang="en-US" b="1" dirty="0">
                    <a:solidFill>
                      <a:srgbClr val="FF0000"/>
                    </a:solidFill>
                  </a:rPr>
                  <a:t> to </a:t>
                </a:r>
                <a14:m>
                  <m:oMath xmlns:m="http://schemas.openxmlformats.org/officeDocument/2006/math">
                    <m:r>
                      <a:rPr lang="en-US" b="1" i="1" smtClean="0">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𝑻</m:t>
                    </m:r>
                  </m:oMath>
                </a14:m>
                <a:endParaRPr lang="en-US" b="1" dirty="0">
                  <a:solidFill>
                    <a:srgbClr val="FF0000"/>
                  </a:solidFill>
                </a:endParaRPr>
              </a:p>
            </p:txBody>
          </p:sp>
        </mc:Choice>
        <mc:Fallback xmlns="">
          <p:sp>
            <p:nvSpPr>
              <p:cNvPr id="17470" name="Google Shape;17470;p52"/>
              <p:cNvSpPr txBox="1">
                <a:spLocks noGrp="1" noRot="1" noChangeAspect="1" noMove="1" noResize="1" noEditPoints="1" noAdjustHandles="1" noChangeArrowheads="1" noChangeShapeType="1" noTextEdit="1"/>
              </p:cNvSpPr>
              <p:nvPr>
                <p:ph type="subTitle" idx="14"/>
              </p:nvPr>
            </p:nvSpPr>
            <p:spPr>
              <a:xfrm>
                <a:off x="6493130" y="3340141"/>
                <a:ext cx="2619156" cy="457200"/>
              </a:xfrm>
              <a:prstGeom prst="rect">
                <a:avLst/>
              </a:prstGeom>
              <a:blipFill>
                <a:blip r:embed="rId7"/>
                <a:stretch>
                  <a:fillRect t="-13514" b="-59459"/>
                </a:stretch>
              </a:blipFill>
            </p:spPr>
            <p:txBody>
              <a:bodyPr/>
              <a:lstStyle/>
              <a:p>
                <a:r>
                  <a:rPr lang="en-US">
                    <a:noFill/>
                  </a:rPr>
                  <a:t> </a:t>
                </a:r>
              </a:p>
            </p:txBody>
          </p:sp>
        </mc:Fallback>
      </mc:AlternateContent>
      <p:sp>
        <p:nvSpPr>
          <p:cNvPr id="2" name="Right Arrow 1">
            <a:extLst>
              <a:ext uri="{FF2B5EF4-FFF2-40B4-BE49-F238E27FC236}">
                <a16:creationId xmlns:a16="http://schemas.microsoft.com/office/drawing/2014/main" id="{C4F7CF8B-594C-C8EA-272A-017B216E94D0}"/>
              </a:ext>
            </a:extLst>
          </p:cNvPr>
          <p:cNvSpPr/>
          <p:nvPr/>
        </p:nvSpPr>
        <p:spPr>
          <a:xfrm>
            <a:off x="3130442" y="1474704"/>
            <a:ext cx="650789" cy="127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ight Arrow 2">
            <a:extLst>
              <a:ext uri="{FF2B5EF4-FFF2-40B4-BE49-F238E27FC236}">
                <a16:creationId xmlns:a16="http://schemas.microsoft.com/office/drawing/2014/main" id="{617F7B1B-BD03-0550-B9F3-7762208C4DE1}"/>
              </a:ext>
            </a:extLst>
          </p:cNvPr>
          <p:cNvSpPr/>
          <p:nvPr/>
        </p:nvSpPr>
        <p:spPr>
          <a:xfrm>
            <a:off x="5806302" y="1446468"/>
            <a:ext cx="650789" cy="127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7AB6BCBE-9BBF-CBBD-18CC-FBC9A10DF94B}"/>
              </a:ext>
            </a:extLst>
          </p:cNvPr>
          <p:cNvSpPr/>
          <p:nvPr/>
        </p:nvSpPr>
        <p:spPr>
          <a:xfrm rot="10800000">
            <a:off x="5860767" y="3559446"/>
            <a:ext cx="650789" cy="127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FF5C5257-EEC5-44F2-7557-8501DBBE9BA3}"/>
              </a:ext>
            </a:extLst>
          </p:cNvPr>
          <p:cNvSpPr/>
          <p:nvPr/>
        </p:nvSpPr>
        <p:spPr>
          <a:xfrm rot="5400000">
            <a:off x="7362508" y="2611321"/>
            <a:ext cx="650789" cy="1277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EDF10441-2E0B-B686-4E4C-D2E643A89AD0}"/>
              </a:ext>
            </a:extLst>
          </p:cNvPr>
          <p:cNvSpPr/>
          <p:nvPr/>
        </p:nvSpPr>
        <p:spPr>
          <a:xfrm rot="16200000">
            <a:off x="4460422" y="1938130"/>
            <a:ext cx="457200" cy="12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897CE3B-2B8C-E7D3-BCE0-EA1FBF714CB3}"/>
                  </a:ext>
                </a:extLst>
              </p:cNvPr>
              <p:cNvSpPr txBox="1"/>
              <p:nvPr/>
            </p:nvSpPr>
            <p:spPr>
              <a:xfrm>
                <a:off x="351110" y="2259645"/>
                <a:ext cx="2992420" cy="1913409"/>
              </a:xfrm>
              <a:prstGeom prst="rect">
                <a:avLst/>
              </a:prstGeom>
              <a:noFill/>
            </p:spPr>
            <p:txBody>
              <a:bodyPr wrap="square" rtlCol="0">
                <a:spAutoFit/>
              </a:bodyPr>
              <a:lstStyle/>
              <a:p>
                <a:r>
                  <a:rPr lang="en-US" b="1" dirty="0">
                    <a:latin typeface="Barlow" pitchFamily="2" charset="77"/>
                  </a:rPr>
                  <a:t>Conditions of stopping the iteration:</a:t>
                </a:r>
              </a:p>
              <a:p>
                <a:pPr marL="342900" indent="-342900">
                  <a:lnSpc>
                    <a:spcPct val="150000"/>
                  </a:lnSpc>
                  <a:buFont typeface="+mj-lt"/>
                  <a:buAutoNum type="arabicPeriod"/>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𝜖</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𝜖</m:t>
                        </m:r>
                      </m:e>
                      <m:sub>
                        <m:r>
                          <a:rPr lang="en-US" i="1">
                            <a:latin typeface="Cambria Math" panose="02040503050406030204" pitchFamily="18" charset="0"/>
                          </a:rPr>
                          <m:t>𝑗</m:t>
                        </m:r>
                      </m:sub>
                      <m:sup>
                        <m:d>
                          <m:dPr>
                            <m:ctrlPr>
                              <a:rPr lang="en-US" i="1">
                                <a:latin typeface="Cambria Math" panose="02040503050406030204" pitchFamily="18" charset="0"/>
                              </a:rPr>
                            </m:ctrlPr>
                          </m:dPr>
                          <m:e>
                            <m:r>
                              <a:rPr lang="en-US" i="1">
                                <a:latin typeface="Cambria Math" panose="02040503050406030204" pitchFamily="18" charset="0"/>
                              </a:rPr>
                              <m:t>𝑙</m:t>
                            </m:r>
                          </m:e>
                        </m:d>
                      </m:sup>
                    </m:sSubSup>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endParaRPr lang="en-US" dirty="0">
                  <a:latin typeface="Barlow" pitchFamily="2" charset="77"/>
                </a:endParaRPr>
              </a:p>
              <a:p>
                <a:pPr marL="342900" indent="-342900">
                  <a:lnSpc>
                    <a:spcPct val="150000"/>
                  </a:lnSpc>
                  <a:buFont typeface="+mj-lt"/>
                  <a:buAutoNum type="arabicPeriod"/>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m:t>
                        </m:r>
                        <m:r>
                          <a:rPr lang="en-US" b="0" i="1" smtClean="0">
                            <a:latin typeface="Cambria Math" panose="02040503050406030204" pitchFamily="18" charset="0"/>
                          </a:rPr>
                          <m:t>𝑀</m:t>
                        </m:r>
                      </m:e>
                      <m:sub>
                        <m:r>
                          <a:rPr lang="en-US" b="0" i="1" smtClean="0">
                            <a:latin typeface="Cambria Math" panose="02040503050406030204" pitchFamily="18" charset="0"/>
                          </a:rPr>
                          <m:t>𝑧</m:t>
                        </m:r>
                      </m:sub>
                      <m:sup>
                        <m:r>
                          <a:rPr lang="en-US" b="0" i="1" smtClean="0">
                            <a:latin typeface="Cambria Math" panose="02040503050406030204" pitchFamily="18" charset="0"/>
                          </a:rPr>
                          <m:t>𝑙</m:t>
                        </m:r>
                        <m:r>
                          <a:rPr lang="en-US" b="0" i="1" smtClean="0">
                            <a:latin typeface="Cambria Math" panose="02040503050406030204" pitchFamily="18" charset="0"/>
                          </a:rPr>
                          <m:t>+1</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𝑧</m:t>
                        </m:r>
                      </m:sub>
                      <m:sup>
                        <m:r>
                          <a:rPr lang="en-US" b="0" i="1" smtClean="0">
                            <a:latin typeface="Cambria Math" panose="02040503050406030204" pitchFamily="18" charset="0"/>
                          </a:rPr>
                          <m:t>𝑙</m:t>
                        </m:r>
                      </m:sup>
                    </m:sSub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endParaRPr lang="en-US" dirty="0">
                  <a:latin typeface="Barlow" pitchFamily="2" charset="77"/>
                </a:endParaRPr>
              </a:p>
              <a:p>
                <a:pPr marL="342900" indent="-342900">
                  <a:lnSpc>
                    <a:spcPct val="150000"/>
                  </a:lnSpc>
                  <a:buFont typeface="+mj-lt"/>
                  <a:buAutoNum type="arabicPeriod"/>
                </a:pPr>
                <a14:m>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𝐻</m:t>
                            </m:r>
                          </m:e>
                        </m:acc>
                      </m:e>
                      <m:sub>
                        <m:r>
                          <a:rPr lang="en-US" i="1" dirty="0">
                            <a:latin typeface="Cambria Math" panose="02040503050406030204" pitchFamily="18" charset="0"/>
                          </a:rPr>
                          <m:t>𝐹</m:t>
                        </m:r>
                      </m:sub>
                    </m:sSub>
                  </m:oMath>
                </a14:m>
                <a:r>
                  <a:rPr lang="en-US" dirty="0">
                    <a:latin typeface="Barlow" pitchFamily="2" charset="77"/>
                  </a:rPr>
                  <a:t> must be a Hermitian matrix!</a:t>
                </a:r>
              </a:p>
              <a:p>
                <a:pPr marL="342900" indent="-342900">
                  <a:lnSpc>
                    <a:spcPct val="150000"/>
                  </a:lnSpc>
                  <a:buFont typeface="+mj-lt"/>
                  <a:buAutoNum type="arabicPeriod"/>
                </a:pPr>
                <a:r>
                  <a:rPr lang="en-US" dirty="0">
                    <a:latin typeface="Barlow" pitchFamily="2" charset="77"/>
                  </a:rPr>
                  <a:t>Max Iteration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 </m:t>
                    </m:r>
                  </m:oMath>
                </a14:m>
                <a:r>
                  <a:rPr lang="en-US" dirty="0">
                    <a:latin typeface="Barlow" pitchFamily="2" charset="77"/>
                  </a:rPr>
                  <a:t>= 10000</a:t>
                </a:r>
              </a:p>
            </p:txBody>
          </p:sp>
        </mc:Choice>
        <mc:Fallback xmlns="">
          <p:sp>
            <p:nvSpPr>
              <p:cNvPr id="16" name="TextBox 15">
                <a:extLst>
                  <a:ext uri="{FF2B5EF4-FFF2-40B4-BE49-F238E27FC236}">
                    <a16:creationId xmlns:a16="http://schemas.microsoft.com/office/drawing/2014/main" id="{7897CE3B-2B8C-E7D3-BCE0-EA1FBF714CB3}"/>
                  </a:ext>
                </a:extLst>
              </p:cNvPr>
              <p:cNvSpPr txBox="1">
                <a:spLocks noRot="1" noChangeAspect="1" noMove="1" noResize="1" noEditPoints="1" noAdjustHandles="1" noChangeArrowheads="1" noChangeShapeType="1" noTextEdit="1"/>
              </p:cNvSpPr>
              <p:nvPr/>
            </p:nvSpPr>
            <p:spPr>
              <a:xfrm>
                <a:off x="351110" y="2259645"/>
                <a:ext cx="2992420" cy="1913409"/>
              </a:xfrm>
              <a:prstGeom prst="rect">
                <a:avLst/>
              </a:prstGeom>
              <a:blipFill>
                <a:blip r:embed="rId8"/>
                <a:stretch>
                  <a:fillRect l="-844" t="-662" b="-2649"/>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CACD9064-1A96-2D31-343B-0F4A9199973E}"/>
              </a:ext>
            </a:extLst>
          </p:cNvPr>
          <p:cNvSpPr/>
          <p:nvPr/>
        </p:nvSpPr>
        <p:spPr>
          <a:xfrm>
            <a:off x="333759" y="2255866"/>
            <a:ext cx="2992420" cy="20326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E051326-8800-6363-A4A9-9E5C92D2C4AA}"/>
              </a:ext>
            </a:extLst>
          </p:cNvPr>
          <p:cNvSpPr txBox="1"/>
          <p:nvPr/>
        </p:nvSpPr>
        <p:spPr>
          <a:xfrm>
            <a:off x="3792726" y="2254212"/>
            <a:ext cx="1661141" cy="523220"/>
          </a:xfrm>
          <a:prstGeom prst="rect">
            <a:avLst/>
          </a:prstGeom>
          <a:noFill/>
        </p:spPr>
        <p:txBody>
          <a:bodyPr wrap="square">
            <a:spAutoFit/>
          </a:bodyPr>
          <a:lstStyle/>
          <a:p>
            <a:pPr marL="0" lvl="0" indent="0" algn="ctr"/>
            <a:r>
              <a:rPr lang="en-US" dirty="0">
                <a:latin typeface="Barlow" pitchFamily="2" charset="77"/>
              </a:rPr>
              <a:t>Check for convergence</a:t>
            </a:r>
          </a:p>
        </p:txBody>
      </p:sp>
      <p:sp>
        <p:nvSpPr>
          <p:cNvPr id="20" name="Right Arrow 19">
            <a:extLst>
              <a:ext uri="{FF2B5EF4-FFF2-40B4-BE49-F238E27FC236}">
                <a16:creationId xmlns:a16="http://schemas.microsoft.com/office/drawing/2014/main" id="{C1D5C17A-6204-0C5F-4BC2-7ACB17B2810A}"/>
              </a:ext>
            </a:extLst>
          </p:cNvPr>
          <p:cNvSpPr/>
          <p:nvPr/>
        </p:nvSpPr>
        <p:spPr>
          <a:xfrm rot="16200000">
            <a:off x="4475220" y="3051338"/>
            <a:ext cx="457200" cy="12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ight Arrow 20">
            <a:extLst>
              <a:ext uri="{FF2B5EF4-FFF2-40B4-BE49-F238E27FC236}">
                <a16:creationId xmlns:a16="http://schemas.microsoft.com/office/drawing/2014/main" id="{529DFB31-D226-307E-7C60-BB95C7A87FF6}"/>
              </a:ext>
            </a:extLst>
          </p:cNvPr>
          <p:cNvSpPr/>
          <p:nvPr/>
        </p:nvSpPr>
        <p:spPr>
          <a:xfrm>
            <a:off x="5281646" y="2427356"/>
            <a:ext cx="457200" cy="120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9ECF1E5C-D89A-B8B3-C517-E0BC872EFD22}"/>
              </a:ext>
            </a:extLst>
          </p:cNvPr>
          <p:cNvSpPr txBox="1"/>
          <p:nvPr/>
        </p:nvSpPr>
        <p:spPr>
          <a:xfrm>
            <a:off x="5693128" y="2328582"/>
            <a:ext cx="877139" cy="307777"/>
          </a:xfrm>
          <a:prstGeom prst="rect">
            <a:avLst/>
          </a:prstGeom>
          <a:noFill/>
        </p:spPr>
        <p:txBody>
          <a:bodyPr wrap="square">
            <a:spAutoFit/>
          </a:bodyPr>
          <a:lstStyle/>
          <a:p>
            <a:pPr marL="0" lvl="0" indent="0" algn="ctr"/>
            <a:r>
              <a:rPr lang="en-US" dirty="0">
                <a:latin typeface="Barlow" pitchFamily="2" charset="77"/>
              </a:rPr>
              <a:t>Finish</a:t>
            </a:r>
          </a:p>
        </p:txBody>
      </p:sp>
      <p:sp>
        <p:nvSpPr>
          <p:cNvPr id="27" name="Multiply 26">
            <a:extLst>
              <a:ext uri="{FF2B5EF4-FFF2-40B4-BE49-F238E27FC236}">
                <a16:creationId xmlns:a16="http://schemas.microsoft.com/office/drawing/2014/main" id="{D8C5ECCC-DF81-B338-4A48-66C6F388D2F9}"/>
              </a:ext>
            </a:extLst>
          </p:cNvPr>
          <p:cNvSpPr/>
          <p:nvPr/>
        </p:nvSpPr>
        <p:spPr>
          <a:xfrm>
            <a:off x="4371554" y="1925613"/>
            <a:ext cx="213360" cy="19304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Tick with solid fill">
            <a:extLst>
              <a:ext uri="{FF2B5EF4-FFF2-40B4-BE49-F238E27FC236}">
                <a16:creationId xmlns:a16="http://schemas.microsoft.com/office/drawing/2014/main" id="{D9424F5D-3B37-8845-1E21-8787B6E945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86158" y="2201532"/>
            <a:ext cx="248173" cy="248173"/>
          </a:xfrm>
          <a:prstGeom prst="rect">
            <a:avLst/>
          </a:prstGeom>
        </p:spPr>
      </p:pic>
    </p:spTree>
    <p:extLst>
      <p:ext uri="{BB962C8B-B14F-4D97-AF65-F5344CB8AC3E}">
        <p14:creationId xmlns:p14="http://schemas.microsoft.com/office/powerpoint/2010/main" val="2503477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63"/>
        <p:cNvGrpSpPr/>
        <p:nvPr/>
      </p:nvGrpSpPr>
      <p:grpSpPr>
        <a:xfrm>
          <a:off x="0" y="0"/>
          <a:ext cx="0" cy="0"/>
          <a:chOff x="0" y="0"/>
          <a:chExt cx="0" cy="0"/>
        </a:xfrm>
      </p:grpSpPr>
      <p:sp>
        <p:nvSpPr>
          <p:cNvPr id="17164" name="Google Shape;17164;p35"/>
          <p:cNvSpPr txBox="1">
            <a:spLocks noGrp="1"/>
          </p:cNvSpPr>
          <p:nvPr>
            <p:ph type="title" idx="6"/>
          </p:nvPr>
        </p:nvSpPr>
        <p:spPr>
          <a:xfrm>
            <a:off x="720100" y="368725"/>
            <a:ext cx="7704000" cy="576000"/>
          </a:xfrm>
          <a:prstGeom prst="rect">
            <a:avLst/>
          </a:prstGeom>
        </p:spPr>
        <p:txBody>
          <a:bodyPr spcFirstLastPara="1" wrap="square" lIns="91425" tIns="64000" rIns="91425" bIns="91425" anchor="t" anchorCtr="0">
            <a:noAutofit/>
          </a:bodyPr>
          <a:lstStyle/>
          <a:p>
            <a:pPr marL="0" lvl="0" indent="0" algn="ctr" rtl="0">
              <a:spcBef>
                <a:spcPts val="0"/>
              </a:spcBef>
              <a:spcAft>
                <a:spcPts val="0"/>
              </a:spcAft>
              <a:buNone/>
            </a:pPr>
            <a:r>
              <a:rPr lang="en-US" dirty="0"/>
              <a:t>General Method Flow</a:t>
            </a:r>
            <a:endParaRPr dirty="0"/>
          </a:p>
        </p:txBody>
      </p:sp>
      <p:sp>
        <p:nvSpPr>
          <p:cNvPr id="17165" name="Google Shape;17165;p35"/>
          <p:cNvSpPr txBox="1">
            <a:spLocks noGrp="1"/>
          </p:cNvSpPr>
          <p:nvPr>
            <p:ph type="title"/>
          </p:nvPr>
        </p:nvSpPr>
        <p:spPr>
          <a:xfrm>
            <a:off x="185076" y="2419621"/>
            <a:ext cx="1388990" cy="4572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US" sz="1200" dirty="0">
                <a:solidFill>
                  <a:schemeClr val="tx1">
                    <a:lumMod val="50000"/>
                  </a:schemeClr>
                </a:solidFill>
                <a:latin typeface="Barlow" pitchFamily="2" charset="77"/>
              </a:rPr>
              <a:t>Transverse </a:t>
            </a:r>
            <a:r>
              <a:rPr lang="en-US" sz="1200" dirty="0" err="1">
                <a:solidFill>
                  <a:schemeClr val="tx1">
                    <a:lumMod val="50000"/>
                  </a:schemeClr>
                </a:solidFill>
                <a:latin typeface="Barlow" pitchFamily="2" charset="77"/>
              </a:rPr>
              <a:t>Ising</a:t>
            </a:r>
            <a:r>
              <a:rPr lang="en-US" sz="1200" dirty="0">
                <a:solidFill>
                  <a:schemeClr val="tx1">
                    <a:lumMod val="50000"/>
                  </a:schemeClr>
                </a:solidFill>
                <a:latin typeface="Barlow" pitchFamily="2" charset="77"/>
              </a:rPr>
              <a:t> Model driven by an oscillating field</a:t>
            </a:r>
          </a:p>
        </p:txBody>
      </p:sp>
      <p:sp>
        <p:nvSpPr>
          <p:cNvPr id="17167" name="Google Shape;17167;p35"/>
          <p:cNvSpPr txBox="1">
            <a:spLocks noGrp="1"/>
          </p:cNvSpPr>
          <p:nvPr>
            <p:ph type="title" idx="2"/>
          </p:nvPr>
        </p:nvSpPr>
        <p:spPr>
          <a:xfrm>
            <a:off x="1964393" y="2459799"/>
            <a:ext cx="1405204" cy="4572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US" sz="1200" dirty="0">
                <a:solidFill>
                  <a:schemeClr val="tx1">
                    <a:lumMod val="50000"/>
                  </a:schemeClr>
                </a:solidFill>
                <a:latin typeface="Barlow" pitchFamily="2" charset="77"/>
              </a:rPr>
              <a:t>Mean </a:t>
            </a:r>
            <a:br>
              <a:rPr lang="en-US" sz="1200" dirty="0">
                <a:solidFill>
                  <a:schemeClr val="tx1">
                    <a:lumMod val="50000"/>
                  </a:schemeClr>
                </a:solidFill>
                <a:latin typeface="Barlow" pitchFamily="2" charset="77"/>
              </a:rPr>
            </a:br>
            <a:r>
              <a:rPr lang="en-US" sz="1200" dirty="0">
                <a:solidFill>
                  <a:schemeClr val="tx1">
                    <a:lumMod val="50000"/>
                  </a:schemeClr>
                </a:solidFill>
                <a:latin typeface="Barlow" pitchFamily="2" charset="77"/>
              </a:rPr>
              <a:t>Field Approximation</a:t>
            </a:r>
            <a:endParaRPr sz="1200" dirty="0">
              <a:solidFill>
                <a:schemeClr val="tx1">
                  <a:lumMod val="50000"/>
                </a:schemeClr>
              </a:solidFill>
              <a:latin typeface="Barlow" pitchFamily="2" charset="77"/>
            </a:endParaRPr>
          </a:p>
        </p:txBody>
      </p:sp>
      <p:sp>
        <p:nvSpPr>
          <p:cNvPr id="17169" name="Google Shape;17169;p35"/>
          <p:cNvSpPr txBox="1">
            <a:spLocks noGrp="1"/>
          </p:cNvSpPr>
          <p:nvPr>
            <p:ph type="title" idx="4"/>
          </p:nvPr>
        </p:nvSpPr>
        <p:spPr>
          <a:xfrm>
            <a:off x="5576507" y="2478451"/>
            <a:ext cx="1080564" cy="457200"/>
          </a:xfrm>
          <a:prstGeom prst="rect">
            <a:avLst/>
          </a:prstGeom>
        </p:spPr>
        <p:txBody>
          <a:bodyPr spcFirstLastPara="1" wrap="square" lIns="91425" tIns="64000" rIns="91425" bIns="91425" anchor="ctr" anchorCtr="0">
            <a:noAutofit/>
          </a:bodyPr>
          <a:lstStyle/>
          <a:p>
            <a:pPr lvl="0"/>
            <a:r>
              <a:rPr lang="en-US" sz="1200" dirty="0">
                <a:solidFill>
                  <a:schemeClr val="tx1">
                    <a:lumMod val="50000"/>
                  </a:schemeClr>
                </a:solidFill>
                <a:latin typeface="Barlow" pitchFamily="2" charset="77"/>
              </a:rPr>
              <a:t>Numerical Iteration</a:t>
            </a:r>
            <a:br>
              <a:rPr lang="en-US" sz="1200" dirty="0">
                <a:solidFill>
                  <a:schemeClr val="tx1">
                    <a:lumMod val="50000"/>
                  </a:schemeClr>
                </a:solidFill>
                <a:latin typeface="Barlow" pitchFamily="2" charset="77"/>
              </a:rPr>
            </a:br>
            <a:r>
              <a:rPr lang="en-US" sz="1200" b="1" dirty="0">
                <a:solidFill>
                  <a:srgbClr val="00B0F0"/>
                </a:solidFill>
                <a:latin typeface="Barlow" pitchFamily="2" charset="77"/>
              </a:rPr>
              <a:t>(using </a:t>
            </a:r>
            <a:r>
              <a:rPr lang="en-US" sz="1200" b="1" dirty="0" err="1">
                <a:solidFill>
                  <a:srgbClr val="00B0F0"/>
                </a:solidFill>
                <a:latin typeface="Barlow" pitchFamily="2" charset="77"/>
              </a:rPr>
              <a:t>QuTiP</a:t>
            </a:r>
            <a:r>
              <a:rPr lang="en-US" sz="1200" b="1" dirty="0">
                <a:solidFill>
                  <a:srgbClr val="00B0F0"/>
                </a:solidFill>
                <a:latin typeface="Barlow" pitchFamily="2" charset="77"/>
              </a:rPr>
              <a:t>)</a:t>
            </a:r>
          </a:p>
        </p:txBody>
      </p:sp>
      <p:sp>
        <p:nvSpPr>
          <p:cNvPr id="5" name="TextBox 4">
            <a:extLst>
              <a:ext uri="{FF2B5EF4-FFF2-40B4-BE49-F238E27FC236}">
                <a16:creationId xmlns:a16="http://schemas.microsoft.com/office/drawing/2014/main" id="{1C85CF66-6FFB-E9D7-3534-F576E263ED4D}"/>
              </a:ext>
            </a:extLst>
          </p:cNvPr>
          <p:cNvSpPr txBox="1"/>
          <p:nvPr/>
        </p:nvSpPr>
        <p:spPr>
          <a:xfrm>
            <a:off x="3921965" y="2459799"/>
            <a:ext cx="954406" cy="461665"/>
          </a:xfrm>
          <a:prstGeom prst="rect">
            <a:avLst/>
          </a:prstGeom>
          <a:noFill/>
        </p:spPr>
        <p:txBody>
          <a:bodyPr wrap="square">
            <a:spAutoFit/>
          </a:bodyPr>
          <a:lstStyle/>
          <a:p>
            <a:pPr marL="0" lvl="0" indent="0" algn="ctr" rtl="0">
              <a:spcBef>
                <a:spcPts val="0"/>
              </a:spcBef>
              <a:spcAft>
                <a:spcPts val="0"/>
              </a:spcAft>
              <a:buNone/>
            </a:pPr>
            <a:r>
              <a:rPr lang="en-US" sz="1200" dirty="0" err="1">
                <a:latin typeface="Barlow" pitchFamily="2" charset="77"/>
              </a:rPr>
              <a:t>Floquet</a:t>
            </a:r>
            <a:r>
              <a:rPr lang="en-US" sz="1200" dirty="0">
                <a:latin typeface="Barlow" pitchFamily="2" charset="77"/>
              </a:rPr>
              <a:t> Theory</a:t>
            </a:r>
          </a:p>
        </p:txBody>
      </p:sp>
      <p:sp>
        <p:nvSpPr>
          <p:cNvPr id="12" name="Right Arrow 11">
            <a:extLst>
              <a:ext uri="{FF2B5EF4-FFF2-40B4-BE49-F238E27FC236}">
                <a16:creationId xmlns:a16="http://schemas.microsoft.com/office/drawing/2014/main" id="{22719EC9-177E-EDD1-F916-03292C91634C}"/>
              </a:ext>
            </a:extLst>
          </p:cNvPr>
          <p:cNvSpPr/>
          <p:nvPr/>
        </p:nvSpPr>
        <p:spPr>
          <a:xfrm>
            <a:off x="1526215" y="2619687"/>
            <a:ext cx="604756" cy="1182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75D8A71E-63BB-DCD0-83A1-3933F276CC24}"/>
              </a:ext>
            </a:extLst>
          </p:cNvPr>
          <p:cNvSpPr/>
          <p:nvPr/>
        </p:nvSpPr>
        <p:spPr>
          <a:xfrm>
            <a:off x="3356977" y="2614712"/>
            <a:ext cx="604756" cy="1182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AD0EAED2-06C9-EC2B-42F5-3C20304DF3E8}"/>
              </a:ext>
            </a:extLst>
          </p:cNvPr>
          <p:cNvSpPr/>
          <p:nvPr/>
        </p:nvSpPr>
        <p:spPr>
          <a:xfrm>
            <a:off x="4936750" y="2589080"/>
            <a:ext cx="604756" cy="1182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E64112-0705-39AC-643E-80FB7DB314F4}"/>
                  </a:ext>
                </a:extLst>
              </p:cNvPr>
              <p:cNvSpPr txBox="1"/>
              <p:nvPr/>
            </p:nvSpPr>
            <p:spPr>
              <a:xfrm>
                <a:off x="7303715" y="2471433"/>
                <a:ext cx="1840285" cy="461665"/>
              </a:xfrm>
              <a:prstGeom prst="rect">
                <a:avLst/>
              </a:prstGeom>
              <a:noFill/>
            </p:spPr>
            <p:txBody>
              <a:bodyPr wrap="square">
                <a:spAutoFit/>
              </a:bodyPr>
              <a:lstStyle/>
              <a:p>
                <a:pPr lvl="0" algn="ctr"/>
                <a:r>
                  <a:rPr lang="en-US" sz="1200" dirty="0">
                    <a:latin typeface="Barlow" pitchFamily="2" charset="77"/>
                  </a:rPr>
                  <a:t>The self consistent value of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𝑀</m:t>
                        </m:r>
                      </m:e>
                      <m:sub>
                        <m:r>
                          <a:rPr lang="en-US" sz="1200" b="0" i="1" smtClean="0">
                            <a:latin typeface="Cambria Math" panose="02040503050406030204" pitchFamily="18" charset="0"/>
                          </a:rPr>
                          <m:t>𝑧</m:t>
                        </m:r>
                      </m:sub>
                    </m:sSub>
                  </m:oMath>
                </a14:m>
                <a:endParaRPr lang="en-US" sz="1200" dirty="0">
                  <a:latin typeface="Barlow" pitchFamily="2" charset="77"/>
                </a:endParaRPr>
              </a:p>
            </p:txBody>
          </p:sp>
        </mc:Choice>
        <mc:Fallback xmlns="">
          <p:sp>
            <p:nvSpPr>
              <p:cNvPr id="16" name="TextBox 15">
                <a:extLst>
                  <a:ext uri="{FF2B5EF4-FFF2-40B4-BE49-F238E27FC236}">
                    <a16:creationId xmlns:a16="http://schemas.microsoft.com/office/drawing/2014/main" id="{F9E64112-0705-39AC-643E-80FB7DB314F4}"/>
                  </a:ext>
                </a:extLst>
              </p:cNvPr>
              <p:cNvSpPr txBox="1">
                <a:spLocks noRot="1" noChangeAspect="1" noMove="1" noResize="1" noEditPoints="1" noAdjustHandles="1" noChangeArrowheads="1" noChangeShapeType="1" noTextEdit="1"/>
              </p:cNvSpPr>
              <p:nvPr/>
            </p:nvSpPr>
            <p:spPr>
              <a:xfrm>
                <a:off x="7303715" y="2471433"/>
                <a:ext cx="1840285" cy="461665"/>
              </a:xfrm>
              <a:prstGeom prst="rect">
                <a:avLst/>
              </a:prstGeom>
              <a:blipFill>
                <a:blip r:embed="rId3"/>
                <a:stretch>
                  <a:fillRect r="-1379" b="-8108"/>
                </a:stretch>
              </a:blipFill>
            </p:spPr>
            <p:txBody>
              <a:bodyPr/>
              <a:lstStyle/>
              <a:p>
                <a:r>
                  <a:rPr lang="en-US">
                    <a:noFill/>
                  </a:rPr>
                  <a:t> </a:t>
                </a:r>
              </a:p>
            </p:txBody>
          </p:sp>
        </mc:Fallback>
      </mc:AlternateContent>
      <p:sp>
        <p:nvSpPr>
          <p:cNvPr id="3" name="Right Arrow 2">
            <a:extLst>
              <a:ext uri="{FF2B5EF4-FFF2-40B4-BE49-F238E27FC236}">
                <a16:creationId xmlns:a16="http://schemas.microsoft.com/office/drawing/2014/main" id="{94813F56-5AA1-4F67-13B0-AA8215763068}"/>
              </a:ext>
            </a:extLst>
          </p:cNvPr>
          <p:cNvSpPr/>
          <p:nvPr/>
        </p:nvSpPr>
        <p:spPr>
          <a:xfrm>
            <a:off x="6751347" y="2648221"/>
            <a:ext cx="604756" cy="11828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862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EA6C6-894F-6CDD-290B-C34F5E08BC3B}"/>
              </a:ext>
            </a:extLst>
          </p:cNvPr>
          <p:cNvSpPr>
            <a:spLocks noGrp="1"/>
          </p:cNvSpPr>
          <p:nvPr>
            <p:ph type="ctrTitle"/>
          </p:nvPr>
        </p:nvSpPr>
        <p:spPr>
          <a:xfrm>
            <a:off x="1897573" y="1314183"/>
            <a:ext cx="5218500" cy="1738800"/>
          </a:xfrm>
        </p:spPr>
        <p:txBody>
          <a:bodyPr/>
          <a:lstStyle/>
          <a:p>
            <a:r>
              <a:rPr lang="en-US" dirty="0"/>
              <a:t>New Results from </a:t>
            </a:r>
            <a:r>
              <a:rPr lang="en-US" dirty="0" err="1"/>
              <a:t>QuTiP</a:t>
            </a:r>
            <a:endParaRPr lang="en-US" dirty="0"/>
          </a:p>
        </p:txBody>
      </p:sp>
      <p:sp>
        <p:nvSpPr>
          <p:cNvPr id="3" name="Subtitle 2">
            <a:extLst>
              <a:ext uri="{FF2B5EF4-FFF2-40B4-BE49-F238E27FC236}">
                <a16:creationId xmlns:a16="http://schemas.microsoft.com/office/drawing/2014/main" id="{6A0E4CB3-F763-5065-B0CD-A0F11502C546}"/>
              </a:ext>
            </a:extLst>
          </p:cNvPr>
          <p:cNvSpPr>
            <a:spLocks noGrp="1"/>
          </p:cNvSpPr>
          <p:nvPr>
            <p:ph type="subTitle" idx="1"/>
          </p:nvPr>
        </p:nvSpPr>
        <p:spPr>
          <a:xfrm>
            <a:off x="1897573" y="2848233"/>
            <a:ext cx="4989787" cy="409500"/>
          </a:xfrm>
        </p:spPr>
        <p:txBody>
          <a:bodyPr/>
          <a:lstStyle/>
          <a:p>
            <a:r>
              <a:rPr lang="en-US" dirty="0">
                <a:solidFill>
                  <a:srgbClr val="FF0000"/>
                </a:solidFill>
              </a:rPr>
              <a:t>And comparison between the previous algorithm</a:t>
            </a:r>
          </a:p>
        </p:txBody>
      </p:sp>
    </p:spTree>
    <p:extLst>
      <p:ext uri="{BB962C8B-B14F-4D97-AF65-F5344CB8AC3E}">
        <p14:creationId xmlns:p14="http://schemas.microsoft.com/office/powerpoint/2010/main" val="1245361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12"/>
        <p:cNvGrpSpPr/>
        <p:nvPr/>
      </p:nvGrpSpPr>
      <p:grpSpPr>
        <a:xfrm>
          <a:off x="0" y="0"/>
          <a:ext cx="0" cy="0"/>
          <a:chOff x="0" y="0"/>
          <a:chExt cx="0" cy="0"/>
        </a:xfrm>
      </p:grpSpPr>
      <p:sp>
        <p:nvSpPr>
          <p:cNvPr id="16513" name="Google Shape;16513;p32"/>
          <p:cNvSpPr/>
          <p:nvPr/>
        </p:nvSpPr>
        <p:spPr>
          <a:xfrm>
            <a:off x="31350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32"/>
          <p:cNvSpPr/>
          <p:nvPr/>
        </p:nvSpPr>
        <p:spPr>
          <a:xfrm>
            <a:off x="43301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5" name="Google Shape;16515;p32"/>
          <p:cNvSpPr/>
          <p:nvPr/>
        </p:nvSpPr>
        <p:spPr>
          <a:xfrm>
            <a:off x="55251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6" name="Google Shape;16516;p32"/>
          <p:cNvSpPr/>
          <p:nvPr/>
        </p:nvSpPr>
        <p:spPr>
          <a:xfrm>
            <a:off x="67202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32"/>
          <p:cNvSpPr/>
          <p:nvPr/>
        </p:nvSpPr>
        <p:spPr>
          <a:xfrm>
            <a:off x="79153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32"/>
          <p:cNvSpPr/>
          <p:nvPr/>
        </p:nvSpPr>
        <p:spPr>
          <a:xfrm>
            <a:off x="91104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32"/>
          <p:cNvSpPr/>
          <p:nvPr/>
        </p:nvSpPr>
        <p:spPr>
          <a:xfrm>
            <a:off x="103055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32"/>
          <p:cNvSpPr/>
          <p:nvPr/>
        </p:nvSpPr>
        <p:spPr>
          <a:xfrm>
            <a:off x="115006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1" name="Google Shape;16521;p32"/>
          <p:cNvSpPr/>
          <p:nvPr/>
        </p:nvSpPr>
        <p:spPr>
          <a:xfrm>
            <a:off x="126956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2" name="Google Shape;16522;p32"/>
          <p:cNvSpPr/>
          <p:nvPr/>
        </p:nvSpPr>
        <p:spPr>
          <a:xfrm>
            <a:off x="138907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3" name="Google Shape;16523;p32"/>
          <p:cNvSpPr/>
          <p:nvPr/>
        </p:nvSpPr>
        <p:spPr>
          <a:xfrm>
            <a:off x="150858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4" name="Google Shape;16524;p32"/>
          <p:cNvSpPr/>
          <p:nvPr/>
        </p:nvSpPr>
        <p:spPr>
          <a:xfrm>
            <a:off x="162809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5" name="Google Shape;16525;p32"/>
          <p:cNvSpPr/>
          <p:nvPr/>
        </p:nvSpPr>
        <p:spPr>
          <a:xfrm>
            <a:off x="174760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6" name="Google Shape;16526;p32"/>
          <p:cNvSpPr/>
          <p:nvPr/>
        </p:nvSpPr>
        <p:spPr>
          <a:xfrm>
            <a:off x="186711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7" name="Google Shape;16527;p32"/>
          <p:cNvSpPr/>
          <p:nvPr/>
        </p:nvSpPr>
        <p:spPr>
          <a:xfrm>
            <a:off x="198661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8" name="Google Shape;16528;p32"/>
          <p:cNvSpPr/>
          <p:nvPr/>
        </p:nvSpPr>
        <p:spPr>
          <a:xfrm>
            <a:off x="210612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9" name="Google Shape;16529;p32"/>
          <p:cNvSpPr/>
          <p:nvPr/>
        </p:nvSpPr>
        <p:spPr>
          <a:xfrm>
            <a:off x="222563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0" name="Google Shape;16530;p32"/>
          <p:cNvSpPr/>
          <p:nvPr/>
        </p:nvSpPr>
        <p:spPr>
          <a:xfrm>
            <a:off x="234514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1" name="Google Shape;16531;p32"/>
          <p:cNvSpPr/>
          <p:nvPr/>
        </p:nvSpPr>
        <p:spPr>
          <a:xfrm>
            <a:off x="246465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2" name="Google Shape;16532;p32"/>
          <p:cNvSpPr/>
          <p:nvPr/>
        </p:nvSpPr>
        <p:spPr>
          <a:xfrm>
            <a:off x="258415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3" name="Google Shape;16533;p32"/>
          <p:cNvSpPr/>
          <p:nvPr/>
        </p:nvSpPr>
        <p:spPr>
          <a:xfrm>
            <a:off x="270366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4" name="Google Shape;16534;p32"/>
          <p:cNvSpPr/>
          <p:nvPr/>
        </p:nvSpPr>
        <p:spPr>
          <a:xfrm>
            <a:off x="282317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5" name="Google Shape;16535;p32"/>
          <p:cNvSpPr/>
          <p:nvPr/>
        </p:nvSpPr>
        <p:spPr>
          <a:xfrm>
            <a:off x="294268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6" name="Google Shape;16536;p32"/>
          <p:cNvSpPr/>
          <p:nvPr/>
        </p:nvSpPr>
        <p:spPr>
          <a:xfrm>
            <a:off x="306219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7" name="Google Shape;16537;p32"/>
          <p:cNvSpPr/>
          <p:nvPr/>
        </p:nvSpPr>
        <p:spPr>
          <a:xfrm>
            <a:off x="318170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8" name="Google Shape;16538;p32"/>
          <p:cNvSpPr/>
          <p:nvPr/>
        </p:nvSpPr>
        <p:spPr>
          <a:xfrm>
            <a:off x="330120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9" name="Google Shape;16539;p32"/>
          <p:cNvSpPr/>
          <p:nvPr/>
        </p:nvSpPr>
        <p:spPr>
          <a:xfrm>
            <a:off x="342071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0" name="Google Shape;16540;p32"/>
          <p:cNvSpPr/>
          <p:nvPr/>
        </p:nvSpPr>
        <p:spPr>
          <a:xfrm>
            <a:off x="354022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1" name="Google Shape;16541;p32"/>
          <p:cNvSpPr/>
          <p:nvPr/>
        </p:nvSpPr>
        <p:spPr>
          <a:xfrm>
            <a:off x="365973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2" name="Google Shape;16542;p32"/>
          <p:cNvSpPr/>
          <p:nvPr/>
        </p:nvSpPr>
        <p:spPr>
          <a:xfrm>
            <a:off x="377925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3" name="Google Shape;16543;p32"/>
          <p:cNvSpPr/>
          <p:nvPr/>
        </p:nvSpPr>
        <p:spPr>
          <a:xfrm>
            <a:off x="389876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4" name="Google Shape;16544;p32"/>
          <p:cNvSpPr/>
          <p:nvPr/>
        </p:nvSpPr>
        <p:spPr>
          <a:xfrm>
            <a:off x="401827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5" name="Google Shape;16545;p32"/>
          <p:cNvSpPr/>
          <p:nvPr/>
        </p:nvSpPr>
        <p:spPr>
          <a:xfrm>
            <a:off x="413779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6" name="Google Shape;16546;p32"/>
          <p:cNvSpPr/>
          <p:nvPr/>
        </p:nvSpPr>
        <p:spPr>
          <a:xfrm>
            <a:off x="425730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7" name="Google Shape;16547;p32"/>
          <p:cNvSpPr/>
          <p:nvPr/>
        </p:nvSpPr>
        <p:spPr>
          <a:xfrm>
            <a:off x="437682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8" name="Google Shape;16548;p32"/>
          <p:cNvSpPr/>
          <p:nvPr/>
        </p:nvSpPr>
        <p:spPr>
          <a:xfrm>
            <a:off x="449633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9" name="Google Shape;16549;p32"/>
          <p:cNvSpPr/>
          <p:nvPr/>
        </p:nvSpPr>
        <p:spPr>
          <a:xfrm>
            <a:off x="461584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0" name="Google Shape;16550;p32"/>
          <p:cNvSpPr/>
          <p:nvPr/>
        </p:nvSpPr>
        <p:spPr>
          <a:xfrm>
            <a:off x="473536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1" name="Google Shape;16551;p32"/>
          <p:cNvSpPr/>
          <p:nvPr/>
        </p:nvSpPr>
        <p:spPr>
          <a:xfrm>
            <a:off x="485487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2" name="Google Shape;16552;p32"/>
          <p:cNvSpPr/>
          <p:nvPr/>
        </p:nvSpPr>
        <p:spPr>
          <a:xfrm>
            <a:off x="497438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3" name="Google Shape;16553;p32"/>
          <p:cNvSpPr/>
          <p:nvPr/>
        </p:nvSpPr>
        <p:spPr>
          <a:xfrm>
            <a:off x="509390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4" name="Google Shape;16554;p32"/>
          <p:cNvSpPr/>
          <p:nvPr/>
        </p:nvSpPr>
        <p:spPr>
          <a:xfrm>
            <a:off x="521341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5" name="Google Shape;16555;p32"/>
          <p:cNvSpPr/>
          <p:nvPr/>
        </p:nvSpPr>
        <p:spPr>
          <a:xfrm>
            <a:off x="533292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6" name="Google Shape;16556;p32"/>
          <p:cNvSpPr/>
          <p:nvPr/>
        </p:nvSpPr>
        <p:spPr>
          <a:xfrm>
            <a:off x="545244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7" name="Google Shape;16557;p32"/>
          <p:cNvSpPr/>
          <p:nvPr/>
        </p:nvSpPr>
        <p:spPr>
          <a:xfrm>
            <a:off x="557195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8" name="Google Shape;16558;p32"/>
          <p:cNvSpPr/>
          <p:nvPr/>
        </p:nvSpPr>
        <p:spPr>
          <a:xfrm>
            <a:off x="569146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9" name="Google Shape;16559;p32"/>
          <p:cNvSpPr/>
          <p:nvPr/>
        </p:nvSpPr>
        <p:spPr>
          <a:xfrm>
            <a:off x="581098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0" name="Google Shape;16560;p32"/>
          <p:cNvSpPr/>
          <p:nvPr/>
        </p:nvSpPr>
        <p:spPr>
          <a:xfrm>
            <a:off x="593049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1" name="Google Shape;16561;p32"/>
          <p:cNvSpPr/>
          <p:nvPr/>
        </p:nvSpPr>
        <p:spPr>
          <a:xfrm>
            <a:off x="605001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2" name="Google Shape;16562;p32"/>
          <p:cNvSpPr/>
          <p:nvPr/>
        </p:nvSpPr>
        <p:spPr>
          <a:xfrm>
            <a:off x="616952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3" name="Google Shape;16563;p32"/>
          <p:cNvSpPr/>
          <p:nvPr/>
        </p:nvSpPr>
        <p:spPr>
          <a:xfrm>
            <a:off x="628903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4" name="Google Shape;16564;p32"/>
          <p:cNvSpPr/>
          <p:nvPr/>
        </p:nvSpPr>
        <p:spPr>
          <a:xfrm>
            <a:off x="640855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5" name="Google Shape;16565;p32"/>
          <p:cNvSpPr/>
          <p:nvPr/>
        </p:nvSpPr>
        <p:spPr>
          <a:xfrm>
            <a:off x="652806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6" name="Google Shape;16566;p32"/>
          <p:cNvSpPr/>
          <p:nvPr/>
        </p:nvSpPr>
        <p:spPr>
          <a:xfrm>
            <a:off x="664757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7" name="Google Shape;16567;p32"/>
          <p:cNvSpPr/>
          <p:nvPr/>
        </p:nvSpPr>
        <p:spPr>
          <a:xfrm>
            <a:off x="676709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8" name="Google Shape;16568;p32"/>
          <p:cNvSpPr/>
          <p:nvPr/>
        </p:nvSpPr>
        <p:spPr>
          <a:xfrm>
            <a:off x="688660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9" name="Google Shape;16569;p32"/>
          <p:cNvSpPr/>
          <p:nvPr/>
        </p:nvSpPr>
        <p:spPr>
          <a:xfrm>
            <a:off x="700611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0" name="Google Shape;16570;p32"/>
          <p:cNvSpPr/>
          <p:nvPr/>
        </p:nvSpPr>
        <p:spPr>
          <a:xfrm>
            <a:off x="712563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1" name="Google Shape;16571;p32"/>
          <p:cNvSpPr/>
          <p:nvPr/>
        </p:nvSpPr>
        <p:spPr>
          <a:xfrm>
            <a:off x="724514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2" name="Google Shape;16572;p32"/>
          <p:cNvSpPr/>
          <p:nvPr/>
        </p:nvSpPr>
        <p:spPr>
          <a:xfrm>
            <a:off x="736465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3" name="Google Shape;16573;p32"/>
          <p:cNvSpPr/>
          <p:nvPr/>
        </p:nvSpPr>
        <p:spPr>
          <a:xfrm>
            <a:off x="748417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4" name="Google Shape;16574;p32"/>
          <p:cNvSpPr/>
          <p:nvPr/>
        </p:nvSpPr>
        <p:spPr>
          <a:xfrm>
            <a:off x="760368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5" name="Google Shape;16575;p32"/>
          <p:cNvSpPr/>
          <p:nvPr/>
        </p:nvSpPr>
        <p:spPr>
          <a:xfrm>
            <a:off x="772319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6" name="Google Shape;16576;p32"/>
          <p:cNvSpPr/>
          <p:nvPr/>
        </p:nvSpPr>
        <p:spPr>
          <a:xfrm>
            <a:off x="784271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7" name="Google Shape;16577;p32"/>
          <p:cNvSpPr/>
          <p:nvPr/>
        </p:nvSpPr>
        <p:spPr>
          <a:xfrm>
            <a:off x="796222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8" name="Google Shape;16578;p32"/>
          <p:cNvSpPr/>
          <p:nvPr/>
        </p:nvSpPr>
        <p:spPr>
          <a:xfrm>
            <a:off x="808174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9" name="Google Shape;16579;p32"/>
          <p:cNvSpPr/>
          <p:nvPr/>
        </p:nvSpPr>
        <p:spPr>
          <a:xfrm>
            <a:off x="820125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0" name="Google Shape;16580;p32"/>
          <p:cNvSpPr/>
          <p:nvPr/>
        </p:nvSpPr>
        <p:spPr>
          <a:xfrm>
            <a:off x="832076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1" name="Google Shape;16581;p32"/>
          <p:cNvSpPr/>
          <p:nvPr/>
        </p:nvSpPr>
        <p:spPr>
          <a:xfrm>
            <a:off x="844028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2" name="Google Shape;16582;p32"/>
          <p:cNvSpPr/>
          <p:nvPr/>
        </p:nvSpPr>
        <p:spPr>
          <a:xfrm>
            <a:off x="855979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3" name="Google Shape;16583;p32"/>
          <p:cNvSpPr/>
          <p:nvPr/>
        </p:nvSpPr>
        <p:spPr>
          <a:xfrm>
            <a:off x="867930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4" name="Google Shape;16584;p32"/>
          <p:cNvSpPr/>
          <p:nvPr/>
        </p:nvSpPr>
        <p:spPr>
          <a:xfrm>
            <a:off x="879882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5" name="Google Shape;16585;p32"/>
          <p:cNvSpPr/>
          <p:nvPr/>
        </p:nvSpPr>
        <p:spPr>
          <a:xfrm>
            <a:off x="31350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6" name="Google Shape;16586;p32"/>
          <p:cNvSpPr/>
          <p:nvPr/>
        </p:nvSpPr>
        <p:spPr>
          <a:xfrm>
            <a:off x="43301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7" name="Google Shape;16587;p32"/>
          <p:cNvSpPr/>
          <p:nvPr/>
        </p:nvSpPr>
        <p:spPr>
          <a:xfrm>
            <a:off x="55251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8" name="Google Shape;16588;p32"/>
          <p:cNvSpPr/>
          <p:nvPr/>
        </p:nvSpPr>
        <p:spPr>
          <a:xfrm>
            <a:off x="67202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9" name="Google Shape;16589;p32"/>
          <p:cNvSpPr/>
          <p:nvPr/>
        </p:nvSpPr>
        <p:spPr>
          <a:xfrm>
            <a:off x="79153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0" name="Google Shape;16590;p32"/>
          <p:cNvSpPr/>
          <p:nvPr/>
        </p:nvSpPr>
        <p:spPr>
          <a:xfrm>
            <a:off x="91104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1" name="Google Shape;16591;p32"/>
          <p:cNvSpPr/>
          <p:nvPr/>
        </p:nvSpPr>
        <p:spPr>
          <a:xfrm>
            <a:off x="103055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2" name="Google Shape;16592;p32"/>
          <p:cNvSpPr/>
          <p:nvPr/>
        </p:nvSpPr>
        <p:spPr>
          <a:xfrm>
            <a:off x="115006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3" name="Google Shape;16593;p32"/>
          <p:cNvSpPr/>
          <p:nvPr/>
        </p:nvSpPr>
        <p:spPr>
          <a:xfrm>
            <a:off x="126956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4" name="Google Shape;16594;p32"/>
          <p:cNvSpPr/>
          <p:nvPr/>
        </p:nvSpPr>
        <p:spPr>
          <a:xfrm>
            <a:off x="138907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5" name="Google Shape;16595;p32"/>
          <p:cNvSpPr/>
          <p:nvPr/>
        </p:nvSpPr>
        <p:spPr>
          <a:xfrm>
            <a:off x="150858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6" name="Google Shape;16596;p32"/>
          <p:cNvSpPr/>
          <p:nvPr/>
        </p:nvSpPr>
        <p:spPr>
          <a:xfrm>
            <a:off x="162809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7" name="Google Shape;16597;p32"/>
          <p:cNvSpPr/>
          <p:nvPr/>
        </p:nvSpPr>
        <p:spPr>
          <a:xfrm>
            <a:off x="174760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8" name="Google Shape;16598;p32"/>
          <p:cNvSpPr/>
          <p:nvPr/>
        </p:nvSpPr>
        <p:spPr>
          <a:xfrm>
            <a:off x="186711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9" name="Google Shape;16599;p32"/>
          <p:cNvSpPr/>
          <p:nvPr/>
        </p:nvSpPr>
        <p:spPr>
          <a:xfrm>
            <a:off x="198661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0" name="Google Shape;16600;p32"/>
          <p:cNvSpPr/>
          <p:nvPr/>
        </p:nvSpPr>
        <p:spPr>
          <a:xfrm>
            <a:off x="210612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1" name="Google Shape;16601;p32"/>
          <p:cNvSpPr/>
          <p:nvPr/>
        </p:nvSpPr>
        <p:spPr>
          <a:xfrm>
            <a:off x="222563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2" name="Google Shape;16602;p32"/>
          <p:cNvSpPr/>
          <p:nvPr/>
        </p:nvSpPr>
        <p:spPr>
          <a:xfrm>
            <a:off x="234514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3" name="Google Shape;16603;p32"/>
          <p:cNvSpPr/>
          <p:nvPr/>
        </p:nvSpPr>
        <p:spPr>
          <a:xfrm>
            <a:off x="246465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4" name="Google Shape;16604;p32"/>
          <p:cNvSpPr/>
          <p:nvPr/>
        </p:nvSpPr>
        <p:spPr>
          <a:xfrm>
            <a:off x="258415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5" name="Google Shape;16605;p32"/>
          <p:cNvSpPr/>
          <p:nvPr/>
        </p:nvSpPr>
        <p:spPr>
          <a:xfrm>
            <a:off x="270366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6" name="Google Shape;16606;p32"/>
          <p:cNvSpPr/>
          <p:nvPr/>
        </p:nvSpPr>
        <p:spPr>
          <a:xfrm>
            <a:off x="282317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7" name="Google Shape;16607;p32"/>
          <p:cNvSpPr/>
          <p:nvPr/>
        </p:nvSpPr>
        <p:spPr>
          <a:xfrm>
            <a:off x="294268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8" name="Google Shape;16608;p32"/>
          <p:cNvSpPr/>
          <p:nvPr/>
        </p:nvSpPr>
        <p:spPr>
          <a:xfrm>
            <a:off x="306219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9" name="Google Shape;16609;p32"/>
          <p:cNvSpPr/>
          <p:nvPr/>
        </p:nvSpPr>
        <p:spPr>
          <a:xfrm>
            <a:off x="318170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0" name="Google Shape;16610;p32"/>
          <p:cNvSpPr/>
          <p:nvPr/>
        </p:nvSpPr>
        <p:spPr>
          <a:xfrm>
            <a:off x="330120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1" name="Google Shape;16611;p32"/>
          <p:cNvSpPr/>
          <p:nvPr/>
        </p:nvSpPr>
        <p:spPr>
          <a:xfrm>
            <a:off x="342071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2" name="Google Shape;16612;p32"/>
          <p:cNvSpPr/>
          <p:nvPr/>
        </p:nvSpPr>
        <p:spPr>
          <a:xfrm>
            <a:off x="354022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3" name="Google Shape;16613;p32"/>
          <p:cNvSpPr/>
          <p:nvPr/>
        </p:nvSpPr>
        <p:spPr>
          <a:xfrm>
            <a:off x="365973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4" name="Google Shape;16614;p32"/>
          <p:cNvSpPr/>
          <p:nvPr/>
        </p:nvSpPr>
        <p:spPr>
          <a:xfrm>
            <a:off x="377925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5" name="Google Shape;16615;p32"/>
          <p:cNvSpPr/>
          <p:nvPr/>
        </p:nvSpPr>
        <p:spPr>
          <a:xfrm>
            <a:off x="389876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6" name="Google Shape;16616;p32"/>
          <p:cNvSpPr/>
          <p:nvPr/>
        </p:nvSpPr>
        <p:spPr>
          <a:xfrm>
            <a:off x="401827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7" name="Google Shape;16617;p32"/>
          <p:cNvSpPr/>
          <p:nvPr/>
        </p:nvSpPr>
        <p:spPr>
          <a:xfrm>
            <a:off x="413779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8" name="Google Shape;16618;p32"/>
          <p:cNvSpPr/>
          <p:nvPr/>
        </p:nvSpPr>
        <p:spPr>
          <a:xfrm>
            <a:off x="425730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9" name="Google Shape;16619;p32"/>
          <p:cNvSpPr/>
          <p:nvPr/>
        </p:nvSpPr>
        <p:spPr>
          <a:xfrm>
            <a:off x="437682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0" name="Google Shape;16620;p32"/>
          <p:cNvSpPr/>
          <p:nvPr/>
        </p:nvSpPr>
        <p:spPr>
          <a:xfrm>
            <a:off x="449633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1" name="Google Shape;16621;p32"/>
          <p:cNvSpPr/>
          <p:nvPr/>
        </p:nvSpPr>
        <p:spPr>
          <a:xfrm>
            <a:off x="461584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2" name="Google Shape;16622;p32"/>
          <p:cNvSpPr/>
          <p:nvPr/>
        </p:nvSpPr>
        <p:spPr>
          <a:xfrm>
            <a:off x="473536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3" name="Google Shape;16623;p32"/>
          <p:cNvSpPr/>
          <p:nvPr/>
        </p:nvSpPr>
        <p:spPr>
          <a:xfrm>
            <a:off x="485487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4" name="Google Shape;16624;p32"/>
          <p:cNvSpPr/>
          <p:nvPr/>
        </p:nvSpPr>
        <p:spPr>
          <a:xfrm>
            <a:off x="497438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5" name="Google Shape;16625;p32"/>
          <p:cNvSpPr/>
          <p:nvPr/>
        </p:nvSpPr>
        <p:spPr>
          <a:xfrm>
            <a:off x="509390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6" name="Google Shape;16626;p32"/>
          <p:cNvSpPr/>
          <p:nvPr/>
        </p:nvSpPr>
        <p:spPr>
          <a:xfrm>
            <a:off x="521341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7" name="Google Shape;16627;p32"/>
          <p:cNvSpPr/>
          <p:nvPr/>
        </p:nvSpPr>
        <p:spPr>
          <a:xfrm>
            <a:off x="533292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8" name="Google Shape;16628;p32"/>
          <p:cNvSpPr/>
          <p:nvPr/>
        </p:nvSpPr>
        <p:spPr>
          <a:xfrm>
            <a:off x="545244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9" name="Google Shape;16629;p32"/>
          <p:cNvSpPr/>
          <p:nvPr/>
        </p:nvSpPr>
        <p:spPr>
          <a:xfrm>
            <a:off x="557195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0" name="Google Shape;16630;p32"/>
          <p:cNvSpPr/>
          <p:nvPr/>
        </p:nvSpPr>
        <p:spPr>
          <a:xfrm>
            <a:off x="569146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1" name="Google Shape;16631;p32"/>
          <p:cNvSpPr/>
          <p:nvPr/>
        </p:nvSpPr>
        <p:spPr>
          <a:xfrm>
            <a:off x="581098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2" name="Google Shape;16632;p32"/>
          <p:cNvSpPr/>
          <p:nvPr/>
        </p:nvSpPr>
        <p:spPr>
          <a:xfrm>
            <a:off x="593049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3" name="Google Shape;16633;p32"/>
          <p:cNvSpPr/>
          <p:nvPr/>
        </p:nvSpPr>
        <p:spPr>
          <a:xfrm>
            <a:off x="605001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4" name="Google Shape;16634;p32"/>
          <p:cNvSpPr/>
          <p:nvPr/>
        </p:nvSpPr>
        <p:spPr>
          <a:xfrm>
            <a:off x="616952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5" name="Google Shape;16635;p32"/>
          <p:cNvSpPr/>
          <p:nvPr/>
        </p:nvSpPr>
        <p:spPr>
          <a:xfrm>
            <a:off x="628903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6" name="Google Shape;16636;p32"/>
          <p:cNvSpPr/>
          <p:nvPr/>
        </p:nvSpPr>
        <p:spPr>
          <a:xfrm>
            <a:off x="640855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7" name="Google Shape;16637;p32"/>
          <p:cNvSpPr/>
          <p:nvPr/>
        </p:nvSpPr>
        <p:spPr>
          <a:xfrm>
            <a:off x="652806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8" name="Google Shape;16638;p32"/>
          <p:cNvSpPr/>
          <p:nvPr/>
        </p:nvSpPr>
        <p:spPr>
          <a:xfrm>
            <a:off x="664757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9" name="Google Shape;16639;p32"/>
          <p:cNvSpPr/>
          <p:nvPr/>
        </p:nvSpPr>
        <p:spPr>
          <a:xfrm>
            <a:off x="676709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0" name="Google Shape;16640;p32"/>
          <p:cNvSpPr/>
          <p:nvPr/>
        </p:nvSpPr>
        <p:spPr>
          <a:xfrm>
            <a:off x="688660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1" name="Google Shape;16641;p32"/>
          <p:cNvSpPr/>
          <p:nvPr/>
        </p:nvSpPr>
        <p:spPr>
          <a:xfrm>
            <a:off x="700611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2" name="Google Shape;16642;p32"/>
          <p:cNvSpPr/>
          <p:nvPr/>
        </p:nvSpPr>
        <p:spPr>
          <a:xfrm>
            <a:off x="712563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3" name="Google Shape;16643;p32"/>
          <p:cNvSpPr/>
          <p:nvPr/>
        </p:nvSpPr>
        <p:spPr>
          <a:xfrm>
            <a:off x="724514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4" name="Google Shape;16644;p32"/>
          <p:cNvSpPr/>
          <p:nvPr/>
        </p:nvSpPr>
        <p:spPr>
          <a:xfrm>
            <a:off x="736465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5" name="Google Shape;16645;p32"/>
          <p:cNvSpPr/>
          <p:nvPr/>
        </p:nvSpPr>
        <p:spPr>
          <a:xfrm>
            <a:off x="748417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6" name="Google Shape;16646;p32"/>
          <p:cNvSpPr/>
          <p:nvPr/>
        </p:nvSpPr>
        <p:spPr>
          <a:xfrm>
            <a:off x="760368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7" name="Google Shape;16647;p32"/>
          <p:cNvSpPr/>
          <p:nvPr/>
        </p:nvSpPr>
        <p:spPr>
          <a:xfrm>
            <a:off x="772319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8" name="Google Shape;16648;p32"/>
          <p:cNvSpPr/>
          <p:nvPr/>
        </p:nvSpPr>
        <p:spPr>
          <a:xfrm>
            <a:off x="784271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9" name="Google Shape;16649;p32"/>
          <p:cNvSpPr/>
          <p:nvPr/>
        </p:nvSpPr>
        <p:spPr>
          <a:xfrm>
            <a:off x="796222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0" name="Google Shape;16650;p32"/>
          <p:cNvSpPr/>
          <p:nvPr/>
        </p:nvSpPr>
        <p:spPr>
          <a:xfrm>
            <a:off x="808174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1" name="Google Shape;16651;p32"/>
          <p:cNvSpPr/>
          <p:nvPr/>
        </p:nvSpPr>
        <p:spPr>
          <a:xfrm>
            <a:off x="820125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2" name="Google Shape;16652;p32"/>
          <p:cNvSpPr/>
          <p:nvPr/>
        </p:nvSpPr>
        <p:spPr>
          <a:xfrm>
            <a:off x="832076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3" name="Google Shape;16653;p32"/>
          <p:cNvSpPr/>
          <p:nvPr/>
        </p:nvSpPr>
        <p:spPr>
          <a:xfrm>
            <a:off x="844028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4" name="Google Shape;16654;p32"/>
          <p:cNvSpPr/>
          <p:nvPr/>
        </p:nvSpPr>
        <p:spPr>
          <a:xfrm>
            <a:off x="855979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5" name="Google Shape;16655;p32"/>
          <p:cNvSpPr/>
          <p:nvPr/>
        </p:nvSpPr>
        <p:spPr>
          <a:xfrm>
            <a:off x="867930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6" name="Google Shape;16656;p32"/>
          <p:cNvSpPr/>
          <p:nvPr/>
        </p:nvSpPr>
        <p:spPr>
          <a:xfrm>
            <a:off x="879882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7" name="Google Shape;16657;p32"/>
          <p:cNvSpPr/>
          <p:nvPr/>
        </p:nvSpPr>
        <p:spPr>
          <a:xfrm>
            <a:off x="31350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8" name="Google Shape;16658;p32"/>
          <p:cNvSpPr/>
          <p:nvPr/>
        </p:nvSpPr>
        <p:spPr>
          <a:xfrm>
            <a:off x="43301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9" name="Google Shape;16659;p32"/>
          <p:cNvSpPr/>
          <p:nvPr/>
        </p:nvSpPr>
        <p:spPr>
          <a:xfrm>
            <a:off x="55251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0" name="Google Shape;16660;p32"/>
          <p:cNvSpPr/>
          <p:nvPr/>
        </p:nvSpPr>
        <p:spPr>
          <a:xfrm>
            <a:off x="67202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1" name="Google Shape;16661;p32"/>
          <p:cNvSpPr/>
          <p:nvPr/>
        </p:nvSpPr>
        <p:spPr>
          <a:xfrm>
            <a:off x="79153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2" name="Google Shape;16662;p32"/>
          <p:cNvSpPr/>
          <p:nvPr/>
        </p:nvSpPr>
        <p:spPr>
          <a:xfrm>
            <a:off x="91104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3" name="Google Shape;16663;p32"/>
          <p:cNvSpPr/>
          <p:nvPr/>
        </p:nvSpPr>
        <p:spPr>
          <a:xfrm>
            <a:off x="103055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4" name="Google Shape;16664;p32"/>
          <p:cNvSpPr/>
          <p:nvPr/>
        </p:nvSpPr>
        <p:spPr>
          <a:xfrm>
            <a:off x="115006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5" name="Google Shape;16665;p32"/>
          <p:cNvSpPr/>
          <p:nvPr/>
        </p:nvSpPr>
        <p:spPr>
          <a:xfrm>
            <a:off x="126956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6" name="Google Shape;16666;p32"/>
          <p:cNvSpPr/>
          <p:nvPr/>
        </p:nvSpPr>
        <p:spPr>
          <a:xfrm>
            <a:off x="138907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7" name="Google Shape;16667;p32"/>
          <p:cNvSpPr/>
          <p:nvPr/>
        </p:nvSpPr>
        <p:spPr>
          <a:xfrm>
            <a:off x="150858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8" name="Google Shape;16668;p32"/>
          <p:cNvSpPr/>
          <p:nvPr/>
        </p:nvSpPr>
        <p:spPr>
          <a:xfrm>
            <a:off x="162809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9" name="Google Shape;16669;p32"/>
          <p:cNvSpPr/>
          <p:nvPr/>
        </p:nvSpPr>
        <p:spPr>
          <a:xfrm>
            <a:off x="174760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0" name="Google Shape;16670;p32"/>
          <p:cNvSpPr/>
          <p:nvPr/>
        </p:nvSpPr>
        <p:spPr>
          <a:xfrm>
            <a:off x="186711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1" name="Google Shape;16671;p32"/>
          <p:cNvSpPr/>
          <p:nvPr/>
        </p:nvSpPr>
        <p:spPr>
          <a:xfrm>
            <a:off x="198661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2" name="Google Shape;16672;p32"/>
          <p:cNvSpPr/>
          <p:nvPr/>
        </p:nvSpPr>
        <p:spPr>
          <a:xfrm>
            <a:off x="210612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3" name="Google Shape;16673;p32"/>
          <p:cNvSpPr/>
          <p:nvPr/>
        </p:nvSpPr>
        <p:spPr>
          <a:xfrm>
            <a:off x="222563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4" name="Google Shape;16674;p32"/>
          <p:cNvSpPr/>
          <p:nvPr/>
        </p:nvSpPr>
        <p:spPr>
          <a:xfrm>
            <a:off x="234514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5" name="Google Shape;16675;p32"/>
          <p:cNvSpPr/>
          <p:nvPr/>
        </p:nvSpPr>
        <p:spPr>
          <a:xfrm>
            <a:off x="246465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6" name="Google Shape;16676;p32"/>
          <p:cNvSpPr/>
          <p:nvPr/>
        </p:nvSpPr>
        <p:spPr>
          <a:xfrm>
            <a:off x="258415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7" name="Google Shape;16677;p32"/>
          <p:cNvSpPr/>
          <p:nvPr/>
        </p:nvSpPr>
        <p:spPr>
          <a:xfrm>
            <a:off x="270366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8" name="Google Shape;16678;p32"/>
          <p:cNvSpPr/>
          <p:nvPr/>
        </p:nvSpPr>
        <p:spPr>
          <a:xfrm>
            <a:off x="282317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9" name="Google Shape;16679;p32"/>
          <p:cNvSpPr/>
          <p:nvPr/>
        </p:nvSpPr>
        <p:spPr>
          <a:xfrm>
            <a:off x="294268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0" name="Google Shape;16680;p32"/>
          <p:cNvSpPr/>
          <p:nvPr/>
        </p:nvSpPr>
        <p:spPr>
          <a:xfrm>
            <a:off x="306219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1" name="Google Shape;16681;p32"/>
          <p:cNvSpPr/>
          <p:nvPr/>
        </p:nvSpPr>
        <p:spPr>
          <a:xfrm>
            <a:off x="318170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2" name="Google Shape;16682;p32"/>
          <p:cNvSpPr/>
          <p:nvPr/>
        </p:nvSpPr>
        <p:spPr>
          <a:xfrm>
            <a:off x="330120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3" name="Google Shape;16683;p32"/>
          <p:cNvSpPr/>
          <p:nvPr/>
        </p:nvSpPr>
        <p:spPr>
          <a:xfrm>
            <a:off x="342071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4" name="Google Shape;16684;p32"/>
          <p:cNvSpPr/>
          <p:nvPr/>
        </p:nvSpPr>
        <p:spPr>
          <a:xfrm>
            <a:off x="354022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5" name="Google Shape;16685;p32"/>
          <p:cNvSpPr/>
          <p:nvPr/>
        </p:nvSpPr>
        <p:spPr>
          <a:xfrm>
            <a:off x="365973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6" name="Google Shape;16686;p32"/>
          <p:cNvSpPr/>
          <p:nvPr/>
        </p:nvSpPr>
        <p:spPr>
          <a:xfrm>
            <a:off x="377925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7" name="Google Shape;16687;p32"/>
          <p:cNvSpPr/>
          <p:nvPr/>
        </p:nvSpPr>
        <p:spPr>
          <a:xfrm>
            <a:off x="389876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8" name="Google Shape;16688;p32"/>
          <p:cNvSpPr/>
          <p:nvPr/>
        </p:nvSpPr>
        <p:spPr>
          <a:xfrm>
            <a:off x="401827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9" name="Google Shape;16689;p32"/>
          <p:cNvSpPr/>
          <p:nvPr/>
        </p:nvSpPr>
        <p:spPr>
          <a:xfrm>
            <a:off x="413779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0" name="Google Shape;16690;p32"/>
          <p:cNvSpPr/>
          <p:nvPr/>
        </p:nvSpPr>
        <p:spPr>
          <a:xfrm>
            <a:off x="425730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1" name="Google Shape;16691;p32"/>
          <p:cNvSpPr/>
          <p:nvPr/>
        </p:nvSpPr>
        <p:spPr>
          <a:xfrm>
            <a:off x="437682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2" name="Google Shape;16692;p32"/>
          <p:cNvSpPr/>
          <p:nvPr/>
        </p:nvSpPr>
        <p:spPr>
          <a:xfrm>
            <a:off x="449633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3" name="Google Shape;16693;p32"/>
          <p:cNvSpPr/>
          <p:nvPr/>
        </p:nvSpPr>
        <p:spPr>
          <a:xfrm>
            <a:off x="461584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4" name="Google Shape;16694;p32"/>
          <p:cNvSpPr/>
          <p:nvPr/>
        </p:nvSpPr>
        <p:spPr>
          <a:xfrm>
            <a:off x="473536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5" name="Google Shape;16695;p32"/>
          <p:cNvSpPr/>
          <p:nvPr/>
        </p:nvSpPr>
        <p:spPr>
          <a:xfrm>
            <a:off x="485487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6" name="Google Shape;16696;p32"/>
          <p:cNvSpPr/>
          <p:nvPr/>
        </p:nvSpPr>
        <p:spPr>
          <a:xfrm>
            <a:off x="497438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7" name="Google Shape;16697;p32"/>
          <p:cNvSpPr/>
          <p:nvPr/>
        </p:nvSpPr>
        <p:spPr>
          <a:xfrm>
            <a:off x="509390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8" name="Google Shape;16698;p32"/>
          <p:cNvSpPr/>
          <p:nvPr/>
        </p:nvSpPr>
        <p:spPr>
          <a:xfrm>
            <a:off x="521341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9" name="Google Shape;16699;p32"/>
          <p:cNvSpPr/>
          <p:nvPr/>
        </p:nvSpPr>
        <p:spPr>
          <a:xfrm>
            <a:off x="533292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0" name="Google Shape;16700;p32"/>
          <p:cNvSpPr/>
          <p:nvPr/>
        </p:nvSpPr>
        <p:spPr>
          <a:xfrm>
            <a:off x="545244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1" name="Google Shape;16701;p32"/>
          <p:cNvSpPr/>
          <p:nvPr/>
        </p:nvSpPr>
        <p:spPr>
          <a:xfrm>
            <a:off x="557195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2" name="Google Shape;16702;p32"/>
          <p:cNvSpPr/>
          <p:nvPr/>
        </p:nvSpPr>
        <p:spPr>
          <a:xfrm>
            <a:off x="569146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3" name="Google Shape;16703;p32"/>
          <p:cNvSpPr/>
          <p:nvPr/>
        </p:nvSpPr>
        <p:spPr>
          <a:xfrm>
            <a:off x="581098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4" name="Google Shape;16704;p32"/>
          <p:cNvSpPr/>
          <p:nvPr/>
        </p:nvSpPr>
        <p:spPr>
          <a:xfrm>
            <a:off x="593049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5" name="Google Shape;16705;p32"/>
          <p:cNvSpPr/>
          <p:nvPr/>
        </p:nvSpPr>
        <p:spPr>
          <a:xfrm>
            <a:off x="605001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6" name="Google Shape;16706;p32"/>
          <p:cNvSpPr/>
          <p:nvPr/>
        </p:nvSpPr>
        <p:spPr>
          <a:xfrm>
            <a:off x="616952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7" name="Google Shape;16707;p32"/>
          <p:cNvSpPr/>
          <p:nvPr/>
        </p:nvSpPr>
        <p:spPr>
          <a:xfrm>
            <a:off x="628903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8" name="Google Shape;16708;p32"/>
          <p:cNvSpPr/>
          <p:nvPr/>
        </p:nvSpPr>
        <p:spPr>
          <a:xfrm>
            <a:off x="640855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9" name="Google Shape;16709;p32"/>
          <p:cNvSpPr/>
          <p:nvPr/>
        </p:nvSpPr>
        <p:spPr>
          <a:xfrm>
            <a:off x="652806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0" name="Google Shape;16710;p32"/>
          <p:cNvSpPr/>
          <p:nvPr/>
        </p:nvSpPr>
        <p:spPr>
          <a:xfrm>
            <a:off x="664757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1" name="Google Shape;16711;p32"/>
          <p:cNvSpPr/>
          <p:nvPr/>
        </p:nvSpPr>
        <p:spPr>
          <a:xfrm>
            <a:off x="676709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2" name="Google Shape;16712;p32"/>
          <p:cNvSpPr/>
          <p:nvPr/>
        </p:nvSpPr>
        <p:spPr>
          <a:xfrm>
            <a:off x="688660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3" name="Google Shape;16713;p32"/>
          <p:cNvSpPr/>
          <p:nvPr/>
        </p:nvSpPr>
        <p:spPr>
          <a:xfrm>
            <a:off x="700611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4" name="Google Shape;16714;p32"/>
          <p:cNvSpPr/>
          <p:nvPr/>
        </p:nvSpPr>
        <p:spPr>
          <a:xfrm>
            <a:off x="712563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5" name="Google Shape;16715;p32"/>
          <p:cNvSpPr/>
          <p:nvPr/>
        </p:nvSpPr>
        <p:spPr>
          <a:xfrm>
            <a:off x="724514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6" name="Google Shape;16716;p32"/>
          <p:cNvSpPr/>
          <p:nvPr/>
        </p:nvSpPr>
        <p:spPr>
          <a:xfrm>
            <a:off x="736465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7" name="Google Shape;16717;p32"/>
          <p:cNvSpPr/>
          <p:nvPr/>
        </p:nvSpPr>
        <p:spPr>
          <a:xfrm>
            <a:off x="748417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8" name="Google Shape;16718;p32"/>
          <p:cNvSpPr/>
          <p:nvPr/>
        </p:nvSpPr>
        <p:spPr>
          <a:xfrm>
            <a:off x="760368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9" name="Google Shape;16719;p32"/>
          <p:cNvSpPr/>
          <p:nvPr/>
        </p:nvSpPr>
        <p:spPr>
          <a:xfrm>
            <a:off x="772319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0" name="Google Shape;16720;p32"/>
          <p:cNvSpPr/>
          <p:nvPr/>
        </p:nvSpPr>
        <p:spPr>
          <a:xfrm>
            <a:off x="784271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1" name="Google Shape;16721;p32"/>
          <p:cNvSpPr/>
          <p:nvPr/>
        </p:nvSpPr>
        <p:spPr>
          <a:xfrm>
            <a:off x="796222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2" name="Google Shape;16722;p32"/>
          <p:cNvSpPr/>
          <p:nvPr/>
        </p:nvSpPr>
        <p:spPr>
          <a:xfrm>
            <a:off x="808174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3" name="Google Shape;16723;p32"/>
          <p:cNvSpPr/>
          <p:nvPr/>
        </p:nvSpPr>
        <p:spPr>
          <a:xfrm>
            <a:off x="820125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4" name="Google Shape;16724;p32"/>
          <p:cNvSpPr/>
          <p:nvPr/>
        </p:nvSpPr>
        <p:spPr>
          <a:xfrm>
            <a:off x="832076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5" name="Google Shape;16725;p32"/>
          <p:cNvSpPr/>
          <p:nvPr/>
        </p:nvSpPr>
        <p:spPr>
          <a:xfrm>
            <a:off x="844028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6" name="Google Shape;16726;p32"/>
          <p:cNvSpPr/>
          <p:nvPr/>
        </p:nvSpPr>
        <p:spPr>
          <a:xfrm>
            <a:off x="855979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7" name="Google Shape;16727;p32"/>
          <p:cNvSpPr/>
          <p:nvPr/>
        </p:nvSpPr>
        <p:spPr>
          <a:xfrm>
            <a:off x="867930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8" name="Google Shape;16728;p32"/>
          <p:cNvSpPr/>
          <p:nvPr/>
        </p:nvSpPr>
        <p:spPr>
          <a:xfrm>
            <a:off x="879882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9" name="Google Shape;16729;p32"/>
          <p:cNvSpPr/>
          <p:nvPr/>
        </p:nvSpPr>
        <p:spPr>
          <a:xfrm>
            <a:off x="31350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0" name="Google Shape;16730;p32"/>
          <p:cNvSpPr/>
          <p:nvPr/>
        </p:nvSpPr>
        <p:spPr>
          <a:xfrm>
            <a:off x="43301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1" name="Google Shape;16731;p32"/>
          <p:cNvSpPr/>
          <p:nvPr/>
        </p:nvSpPr>
        <p:spPr>
          <a:xfrm>
            <a:off x="55251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2" name="Google Shape;16732;p32"/>
          <p:cNvSpPr/>
          <p:nvPr/>
        </p:nvSpPr>
        <p:spPr>
          <a:xfrm>
            <a:off x="67202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3" name="Google Shape;16733;p32"/>
          <p:cNvSpPr/>
          <p:nvPr/>
        </p:nvSpPr>
        <p:spPr>
          <a:xfrm>
            <a:off x="79153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4" name="Google Shape;16734;p32"/>
          <p:cNvSpPr/>
          <p:nvPr/>
        </p:nvSpPr>
        <p:spPr>
          <a:xfrm>
            <a:off x="91104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5" name="Google Shape;16735;p32"/>
          <p:cNvSpPr/>
          <p:nvPr/>
        </p:nvSpPr>
        <p:spPr>
          <a:xfrm>
            <a:off x="103055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6" name="Google Shape;16736;p32"/>
          <p:cNvSpPr/>
          <p:nvPr/>
        </p:nvSpPr>
        <p:spPr>
          <a:xfrm>
            <a:off x="115006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7" name="Google Shape;16737;p32"/>
          <p:cNvSpPr/>
          <p:nvPr/>
        </p:nvSpPr>
        <p:spPr>
          <a:xfrm>
            <a:off x="126956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8" name="Google Shape;16738;p32"/>
          <p:cNvSpPr/>
          <p:nvPr/>
        </p:nvSpPr>
        <p:spPr>
          <a:xfrm>
            <a:off x="138907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9" name="Google Shape;16739;p32"/>
          <p:cNvSpPr/>
          <p:nvPr/>
        </p:nvSpPr>
        <p:spPr>
          <a:xfrm>
            <a:off x="150858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0" name="Google Shape;16740;p32"/>
          <p:cNvSpPr/>
          <p:nvPr/>
        </p:nvSpPr>
        <p:spPr>
          <a:xfrm>
            <a:off x="162809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1" name="Google Shape;16741;p32"/>
          <p:cNvSpPr/>
          <p:nvPr/>
        </p:nvSpPr>
        <p:spPr>
          <a:xfrm>
            <a:off x="174760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2" name="Google Shape;16742;p32"/>
          <p:cNvSpPr/>
          <p:nvPr/>
        </p:nvSpPr>
        <p:spPr>
          <a:xfrm>
            <a:off x="186711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3" name="Google Shape;16743;p32"/>
          <p:cNvSpPr/>
          <p:nvPr/>
        </p:nvSpPr>
        <p:spPr>
          <a:xfrm>
            <a:off x="198661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4" name="Google Shape;16744;p32"/>
          <p:cNvSpPr/>
          <p:nvPr/>
        </p:nvSpPr>
        <p:spPr>
          <a:xfrm>
            <a:off x="210612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5" name="Google Shape;16745;p32"/>
          <p:cNvSpPr/>
          <p:nvPr/>
        </p:nvSpPr>
        <p:spPr>
          <a:xfrm>
            <a:off x="222563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6" name="Google Shape;16746;p32"/>
          <p:cNvSpPr/>
          <p:nvPr/>
        </p:nvSpPr>
        <p:spPr>
          <a:xfrm>
            <a:off x="234514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7" name="Google Shape;16747;p32"/>
          <p:cNvSpPr/>
          <p:nvPr/>
        </p:nvSpPr>
        <p:spPr>
          <a:xfrm>
            <a:off x="246465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8" name="Google Shape;16748;p32"/>
          <p:cNvSpPr/>
          <p:nvPr/>
        </p:nvSpPr>
        <p:spPr>
          <a:xfrm>
            <a:off x="258415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9" name="Google Shape;16749;p32"/>
          <p:cNvSpPr/>
          <p:nvPr/>
        </p:nvSpPr>
        <p:spPr>
          <a:xfrm>
            <a:off x="270366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0" name="Google Shape;16750;p32"/>
          <p:cNvSpPr/>
          <p:nvPr/>
        </p:nvSpPr>
        <p:spPr>
          <a:xfrm>
            <a:off x="282317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1" name="Google Shape;16751;p32"/>
          <p:cNvSpPr/>
          <p:nvPr/>
        </p:nvSpPr>
        <p:spPr>
          <a:xfrm>
            <a:off x="294268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2" name="Google Shape;16752;p32"/>
          <p:cNvSpPr/>
          <p:nvPr/>
        </p:nvSpPr>
        <p:spPr>
          <a:xfrm>
            <a:off x="306219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3" name="Google Shape;16753;p32"/>
          <p:cNvSpPr/>
          <p:nvPr/>
        </p:nvSpPr>
        <p:spPr>
          <a:xfrm>
            <a:off x="318170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4" name="Google Shape;16754;p32"/>
          <p:cNvSpPr/>
          <p:nvPr/>
        </p:nvSpPr>
        <p:spPr>
          <a:xfrm>
            <a:off x="330120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5" name="Google Shape;16755;p32"/>
          <p:cNvSpPr/>
          <p:nvPr/>
        </p:nvSpPr>
        <p:spPr>
          <a:xfrm>
            <a:off x="342071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6" name="Google Shape;16756;p32"/>
          <p:cNvSpPr/>
          <p:nvPr/>
        </p:nvSpPr>
        <p:spPr>
          <a:xfrm>
            <a:off x="354022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7" name="Google Shape;16757;p32"/>
          <p:cNvSpPr/>
          <p:nvPr/>
        </p:nvSpPr>
        <p:spPr>
          <a:xfrm>
            <a:off x="365973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8" name="Google Shape;16758;p32"/>
          <p:cNvSpPr/>
          <p:nvPr/>
        </p:nvSpPr>
        <p:spPr>
          <a:xfrm>
            <a:off x="377925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9" name="Google Shape;16759;p32"/>
          <p:cNvSpPr/>
          <p:nvPr/>
        </p:nvSpPr>
        <p:spPr>
          <a:xfrm>
            <a:off x="389876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0" name="Google Shape;16760;p32"/>
          <p:cNvSpPr/>
          <p:nvPr/>
        </p:nvSpPr>
        <p:spPr>
          <a:xfrm>
            <a:off x="401827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1" name="Google Shape;16761;p32"/>
          <p:cNvSpPr/>
          <p:nvPr/>
        </p:nvSpPr>
        <p:spPr>
          <a:xfrm>
            <a:off x="413779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2" name="Google Shape;16762;p32"/>
          <p:cNvSpPr/>
          <p:nvPr/>
        </p:nvSpPr>
        <p:spPr>
          <a:xfrm>
            <a:off x="425730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3" name="Google Shape;16763;p32"/>
          <p:cNvSpPr/>
          <p:nvPr/>
        </p:nvSpPr>
        <p:spPr>
          <a:xfrm>
            <a:off x="437682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4" name="Google Shape;16764;p32"/>
          <p:cNvSpPr/>
          <p:nvPr/>
        </p:nvSpPr>
        <p:spPr>
          <a:xfrm>
            <a:off x="449633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5" name="Google Shape;16765;p32"/>
          <p:cNvSpPr/>
          <p:nvPr/>
        </p:nvSpPr>
        <p:spPr>
          <a:xfrm>
            <a:off x="461584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6" name="Google Shape;16766;p32"/>
          <p:cNvSpPr/>
          <p:nvPr/>
        </p:nvSpPr>
        <p:spPr>
          <a:xfrm>
            <a:off x="473536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7" name="Google Shape;16767;p32"/>
          <p:cNvSpPr/>
          <p:nvPr/>
        </p:nvSpPr>
        <p:spPr>
          <a:xfrm>
            <a:off x="485487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8" name="Google Shape;16768;p32"/>
          <p:cNvSpPr/>
          <p:nvPr/>
        </p:nvSpPr>
        <p:spPr>
          <a:xfrm>
            <a:off x="497438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9" name="Google Shape;16769;p32"/>
          <p:cNvSpPr/>
          <p:nvPr/>
        </p:nvSpPr>
        <p:spPr>
          <a:xfrm>
            <a:off x="509390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0" name="Google Shape;16770;p32"/>
          <p:cNvSpPr/>
          <p:nvPr/>
        </p:nvSpPr>
        <p:spPr>
          <a:xfrm>
            <a:off x="521341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1" name="Google Shape;16771;p32"/>
          <p:cNvSpPr/>
          <p:nvPr/>
        </p:nvSpPr>
        <p:spPr>
          <a:xfrm>
            <a:off x="533292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2" name="Google Shape;16772;p32"/>
          <p:cNvSpPr/>
          <p:nvPr/>
        </p:nvSpPr>
        <p:spPr>
          <a:xfrm>
            <a:off x="545244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3" name="Google Shape;16773;p32"/>
          <p:cNvSpPr/>
          <p:nvPr/>
        </p:nvSpPr>
        <p:spPr>
          <a:xfrm>
            <a:off x="557195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4" name="Google Shape;16774;p32"/>
          <p:cNvSpPr/>
          <p:nvPr/>
        </p:nvSpPr>
        <p:spPr>
          <a:xfrm>
            <a:off x="569146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5" name="Google Shape;16775;p32"/>
          <p:cNvSpPr/>
          <p:nvPr/>
        </p:nvSpPr>
        <p:spPr>
          <a:xfrm>
            <a:off x="581098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6" name="Google Shape;16776;p32"/>
          <p:cNvSpPr/>
          <p:nvPr/>
        </p:nvSpPr>
        <p:spPr>
          <a:xfrm>
            <a:off x="593049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7" name="Google Shape;16777;p32"/>
          <p:cNvSpPr/>
          <p:nvPr/>
        </p:nvSpPr>
        <p:spPr>
          <a:xfrm>
            <a:off x="605001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8" name="Google Shape;16778;p32"/>
          <p:cNvSpPr/>
          <p:nvPr/>
        </p:nvSpPr>
        <p:spPr>
          <a:xfrm>
            <a:off x="616952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9" name="Google Shape;16779;p32"/>
          <p:cNvSpPr/>
          <p:nvPr/>
        </p:nvSpPr>
        <p:spPr>
          <a:xfrm>
            <a:off x="628903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0" name="Google Shape;16780;p32"/>
          <p:cNvSpPr/>
          <p:nvPr/>
        </p:nvSpPr>
        <p:spPr>
          <a:xfrm>
            <a:off x="640855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1" name="Google Shape;16781;p32"/>
          <p:cNvSpPr/>
          <p:nvPr/>
        </p:nvSpPr>
        <p:spPr>
          <a:xfrm>
            <a:off x="652806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2" name="Google Shape;16782;p32"/>
          <p:cNvSpPr/>
          <p:nvPr/>
        </p:nvSpPr>
        <p:spPr>
          <a:xfrm>
            <a:off x="664757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3" name="Google Shape;16783;p32"/>
          <p:cNvSpPr/>
          <p:nvPr/>
        </p:nvSpPr>
        <p:spPr>
          <a:xfrm>
            <a:off x="676709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4" name="Google Shape;16784;p32"/>
          <p:cNvSpPr/>
          <p:nvPr/>
        </p:nvSpPr>
        <p:spPr>
          <a:xfrm>
            <a:off x="688660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5" name="Google Shape;16785;p32"/>
          <p:cNvSpPr/>
          <p:nvPr/>
        </p:nvSpPr>
        <p:spPr>
          <a:xfrm>
            <a:off x="700611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6" name="Google Shape;16786;p32"/>
          <p:cNvSpPr/>
          <p:nvPr/>
        </p:nvSpPr>
        <p:spPr>
          <a:xfrm>
            <a:off x="712563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7" name="Google Shape;16787;p32"/>
          <p:cNvSpPr/>
          <p:nvPr/>
        </p:nvSpPr>
        <p:spPr>
          <a:xfrm>
            <a:off x="724514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8" name="Google Shape;16788;p32"/>
          <p:cNvSpPr/>
          <p:nvPr/>
        </p:nvSpPr>
        <p:spPr>
          <a:xfrm>
            <a:off x="736465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9" name="Google Shape;16789;p32"/>
          <p:cNvSpPr/>
          <p:nvPr/>
        </p:nvSpPr>
        <p:spPr>
          <a:xfrm>
            <a:off x="748417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0" name="Google Shape;16790;p32"/>
          <p:cNvSpPr/>
          <p:nvPr/>
        </p:nvSpPr>
        <p:spPr>
          <a:xfrm>
            <a:off x="760368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1" name="Google Shape;16791;p32"/>
          <p:cNvSpPr/>
          <p:nvPr/>
        </p:nvSpPr>
        <p:spPr>
          <a:xfrm>
            <a:off x="772319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2" name="Google Shape;16792;p32"/>
          <p:cNvSpPr/>
          <p:nvPr/>
        </p:nvSpPr>
        <p:spPr>
          <a:xfrm>
            <a:off x="784271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3" name="Google Shape;16793;p32"/>
          <p:cNvSpPr/>
          <p:nvPr/>
        </p:nvSpPr>
        <p:spPr>
          <a:xfrm>
            <a:off x="796222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4" name="Google Shape;16794;p32"/>
          <p:cNvSpPr/>
          <p:nvPr/>
        </p:nvSpPr>
        <p:spPr>
          <a:xfrm>
            <a:off x="808174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5" name="Google Shape;16795;p32"/>
          <p:cNvSpPr/>
          <p:nvPr/>
        </p:nvSpPr>
        <p:spPr>
          <a:xfrm>
            <a:off x="820125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6" name="Google Shape;16796;p32"/>
          <p:cNvSpPr/>
          <p:nvPr/>
        </p:nvSpPr>
        <p:spPr>
          <a:xfrm>
            <a:off x="832076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7" name="Google Shape;16797;p32"/>
          <p:cNvSpPr/>
          <p:nvPr/>
        </p:nvSpPr>
        <p:spPr>
          <a:xfrm>
            <a:off x="844028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8" name="Google Shape;16798;p32"/>
          <p:cNvSpPr/>
          <p:nvPr/>
        </p:nvSpPr>
        <p:spPr>
          <a:xfrm>
            <a:off x="855979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9" name="Google Shape;16799;p32"/>
          <p:cNvSpPr/>
          <p:nvPr/>
        </p:nvSpPr>
        <p:spPr>
          <a:xfrm>
            <a:off x="867930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0" name="Google Shape;16800;p32"/>
          <p:cNvSpPr/>
          <p:nvPr/>
        </p:nvSpPr>
        <p:spPr>
          <a:xfrm>
            <a:off x="879882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1" name="Google Shape;16801;p32"/>
          <p:cNvSpPr/>
          <p:nvPr/>
        </p:nvSpPr>
        <p:spPr>
          <a:xfrm>
            <a:off x="31350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2" name="Google Shape;16802;p32"/>
          <p:cNvSpPr/>
          <p:nvPr/>
        </p:nvSpPr>
        <p:spPr>
          <a:xfrm>
            <a:off x="43301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3" name="Google Shape;16803;p32"/>
          <p:cNvSpPr/>
          <p:nvPr/>
        </p:nvSpPr>
        <p:spPr>
          <a:xfrm>
            <a:off x="55251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4" name="Google Shape;16804;p32"/>
          <p:cNvSpPr/>
          <p:nvPr/>
        </p:nvSpPr>
        <p:spPr>
          <a:xfrm>
            <a:off x="67202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5" name="Google Shape;16805;p32"/>
          <p:cNvSpPr/>
          <p:nvPr/>
        </p:nvSpPr>
        <p:spPr>
          <a:xfrm>
            <a:off x="79153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6" name="Google Shape;16806;p32"/>
          <p:cNvSpPr/>
          <p:nvPr/>
        </p:nvSpPr>
        <p:spPr>
          <a:xfrm>
            <a:off x="91104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7" name="Google Shape;16807;p32"/>
          <p:cNvSpPr/>
          <p:nvPr/>
        </p:nvSpPr>
        <p:spPr>
          <a:xfrm>
            <a:off x="103055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8" name="Google Shape;16808;p32"/>
          <p:cNvSpPr/>
          <p:nvPr/>
        </p:nvSpPr>
        <p:spPr>
          <a:xfrm>
            <a:off x="115006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9" name="Google Shape;16809;p32"/>
          <p:cNvSpPr/>
          <p:nvPr/>
        </p:nvSpPr>
        <p:spPr>
          <a:xfrm>
            <a:off x="126956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0" name="Google Shape;16810;p32"/>
          <p:cNvSpPr/>
          <p:nvPr/>
        </p:nvSpPr>
        <p:spPr>
          <a:xfrm>
            <a:off x="138907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1" name="Google Shape;16811;p32"/>
          <p:cNvSpPr/>
          <p:nvPr/>
        </p:nvSpPr>
        <p:spPr>
          <a:xfrm>
            <a:off x="150858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2" name="Google Shape;16812;p32"/>
          <p:cNvSpPr/>
          <p:nvPr/>
        </p:nvSpPr>
        <p:spPr>
          <a:xfrm>
            <a:off x="162809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3" name="Google Shape;16813;p32"/>
          <p:cNvSpPr/>
          <p:nvPr/>
        </p:nvSpPr>
        <p:spPr>
          <a:xfrm>
            <a:off x="174760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4" name="Google Shape;16814;p32"/>
          <p:cNvSpPr/>
          <p:nvPr/>
        </p:nvSpPr>
        <p:spPr>
          <a:xfrm>
            <a:off x="186711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5" name="Google Shape;16815;p32"/>
          <p:cNvSpPr/>
          <p:nvPr/>
        </p:nvSpPr>
        <p:spPr>
          <a:xfrm>
            <a:off x="198661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6" name="Google Shape;16816;p32"/>
          <p:cNvSpPr/>
          <p:nvPr/>
        </p:nvSpPr>
        <p:spPr>
          <a:xfrm>
            <a:off x="210612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7" name="Google Shape;16817;p32"/>
          <p:cNvSpPr/>
          <p:nvPr/>
        </p:nvSpPr>
        <p:spPr>
          <a:xfrm>
            <a:off x="222563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8" name="Google Shape;16818;p32"/>
          <p:cNvSpPr/>
          <p:nvPr/>
        </p:nvSpPr>
        <p:spPr>
          <a:xfrm>
            <a:off x="234514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9" name="Google Shape;16819;p32"/>
          <p:cNvSpPr/>
          <p:nvPr/>
        </p:nvSpPr>
        <p:spPr>
          <a:xfrm>
            <a:off x="246465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0" name="Google Shape;16820;p32"/>
          <p:cNvSpPr/>
          <p:nvPr/>
        </p:nvSpPr>
        <p:spPr>
          <a:xfrm>
            <a:off x="258415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1" name="Google Shape;16821;p32"/>
          <p:cNvSpPr/>
          <p:nvPr/>
        </p:nvSpPr>
        <p:spPr>
          <a:xfrm>
            <a:off x="270366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2" name="Google Shape;16822;p32"/>
          <p:cNvSpPr/>
          <p:nvPr/>
        </p:nvSpPr>
        <p:spPr>
          <a:xfrm>
            <a:off x="282317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3" name="Google Shape;16823;p32"/>
          <p:cNvSpPr/>
          <p:nvPr/>
        </p:nvSpPr>
        <p:spPr>
          <a:xfrm>
            <a:off x="294268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4" name="Google Shape;16824;p32"/>
          <p:cNvSpPr/>
          <p:nvPr/>
        </p:nvSpPr>
        <p:spPr>
          <a:xfrm>
            <a:off x="306219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5" name="Google Shape;16825;p32"/>
          <p:cNvSpPr/>
          <p:nvPr/>
        </p:nvSpPr>
        <p:spPr>
          <a:xfrm>
            <a:off x="318170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6" name="Google Shape;16826;p32"/>
          <p:cNvSpPr/>
          <p:nvPr/>
        </p:nvSpPr>
        <p:spPr>
          <a:xfrm>
            <a:off x="330120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7" name="Google Shape;16827;p32"/>
          <p:cNvSpPr/>
          <p:nvPr/>
        </p:nvSpPr>
        <p:spPr>
          <a:xfrm>
            <a:off x="342071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8" name="Google Shape;16828;p32"/>
          <p:cNvSpPr/>
          <p:nvPr/>
        </p:nvSpPr>
        <p:spPr>
          <a:xfrm>
            <a:off x="354022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9" name="Google Shape;16829;p32"/>
          <p:cNvSpPr/>
          <p:nvPr/>
        </p:nvSpPr>
        <p:spPr>
          <a:xfrm>
            <a:off x="365973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0" name="Google Shape;16830;p32"/>
          <p:cNvSpPr/>
          <p:nvPr/>
        </p:nvSpPr>
        <p:spPr>
          <a:xfrm>
            <a:off x="377925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1" name="Google Shape;16831;p32"/>
          <p:cNvSpPr/>
          <p:nvPr/>
        </p:nvSpPr>
        <p:spPr>
          <a:xfrm>
            <a:off x="389876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2" name="Google Shape;16832;p32"/>
          <p:cNvSpPr/>
          <p:nvPr/>
        </p:nvSpPr>
        <p:spPr>
          <a:xfrm>
            <a:off x="401827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3" name="Google Shape;16833;p32"/>
          <p:cNvSpPr/>
          <p:nvPr/>
        </p:nvSpPr>
        <p:spPr>
          <a:xfrm>
            <a:off x="413779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4" name="Google Shape;16834;p32"/>
          <p:cNvSpPr/>
          <p:nvPr/>
        </p:nvSpPr>
        <p:spPr>
          <a:xfrm>
            <a:off x="425730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5" name="Google Shape;16835;p32"/>
          <p:cNvSpPr/>
          <p:nvPr/>
        </p:nvSpPr>
        <p:spPr>
          <a:xfrm>
            <a:off x="437682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6" name="Google Shape;16836;p32"/>
          <p:cNvSpPr/>
          <p:nvPr/>
        </p:nvSpPr>
        <p:spPr>
          <a:xfrm>
            <a:off x="449633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7" name="Google Shape;16837;p32"/>
          <p:cNvSpPr/>
          <p:nvPr/>
        </p:nvSpPr>
        <p:spPr>
          <a:xfrm>
            <a:off x="461584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8" name="Google Shape;16838;p32"/>
          <p:cNvSpPr/>
          <p:nvPr/>
        </p:nvSpPr>
        <p:spPr>
          <a:xfrm>
            <a:off x="473536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9" name="Google Shape;16839;p32"/>
          <p:cNvSpPr/>
          <p:nvPr/>
        </p:nvSpPr>
        <p:spPr>
          <a:xfrm>
            <a:off x="485487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0" name="Google Shape;16840;p32"/>
          <p:cNvSpPr/>
          <p:nvPr/>
        </p:nvSpPr>
        <p:spPr>
          <a:xfrm>
            <a:off x="497438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1" name="Google Shape;16841;p32"/>
          <p:cNvSpPr/>
          <p:nvPr/>
        </p:nvSpPr>
        <p:spPr>
          <a:xfrm>
            <a:off x="509390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2" name="Google Shape;16842;p32"/>
          <p:cNvSpPr/>
          <p:nvPr/>
        </p:nvSpPr>
        <p:spPr>
          <a:xfrm>
            <a:off x="521341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3" name="Google Shape;16843;p32"/>
          <p:cNvSpPr/>
          <p:nvPr/>
        </p:nvSpPr>
        <p:spPr>
          <a:xfrm>
            <a:off x="533292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4" name="Google Shape;16844;p32"/>
          <p:cNvSpPr/>
          <p:nvPr/>
        </p:nvSpPr>
        <p:spPr>
          <a:xfrm>
            <a:off x="545244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5" name="Google Shape;16845;p32"/>
          <p:cNvSpPr/>
          <p:nvPr/>
        </p:nvSpPr>
        <p:spPr>
          <a:xfrm>
            <a:off x="557195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6" name="Google Shape;16846;p32"/>
          <p:cNvSpPr/>
          <p:nvPr/>
        </p:nvSpPr>
        <p:spPr>
          <a:xfrm>
            <a:off x="569146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7" name="Google Shape;16847;p32"/>
          <p:cNvSpPr/>
          <p:nvPr/>
        </p:nvSpPr>
        <p:spPr>
          <a:xfrm>
            <a:off x="581098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8" name="Google Shape;16848;p32"/>
          <p:cNvSpPr/>
          <p:nvPr/>
        </p:nvSpPr>
        <p:spPr>
          <a:xfrm>
            <a:off x="593049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9" name="Google Shape;16849;p32"/>
          <p:cNvSpPr/>
          <p:nvPr/>
        </p:nvSpPr>
        <p:spPr>
          <a:xfrm>
            <a:off x="605001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0" name="Google Shape;16850;p32"/>
          <p:cNvSpPr/>
          <p:nvPr/>
        </p:nvSpPr>
        <p:spPr>
          <a:xfrm>
            <a:off x="616952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1" name="Google Shape;16851;p32"/>
          <p:cNvSpPr/>
          <p:nvPr/>
        </p:nvSpPr>
        <p:spPr>
          <a:xfrm>
            <a:off x="628903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2" name="Google Shape;16852;p32"/>
          <p:cNvSpPr/>
          <p:nvPr/>
        </p:nvSpPr>
        <p:spPr>
          <a:xfrm>
            <a:off x="640855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3" name="Google Shape;16853;p32"/>
          <p:cNvSpPr/>
          <p:nvPr/>
        </p:nvSpPr>
        <p:spPr>
          <a:xfrm>
            <a:off x="652806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4" name="Google Shape;16854;p32"/>
          <p:cNvSpPr/>
          <p:nvPr/>
        </p:nvSpPr>
        <p:spPr>
          <a:xfrm>
            <a:off x="664757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5" name="Google Shape;16855;p32"/>
          <p:cNvSpPr/>
          <p:nvPr/>
        </p:nvSpPr>
        <p:spPr>
          <a:xfrm>
            <a:off x="676709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6" name="Google Shape;16856;p32"/>
          <p:cNvSpPr/>
          <p:nvPr/>
        </p:nvSpPr>
        <p:spPr>
          <a:xfrm>
            <a:off x="688660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7" name="Google Shape;16857;p32"/>
          <p:cNvSpPr/>
          <p:nvPr/>
        </p:nvSpPr>
        <p:spPr>
          <a:xfrm>
            <a:off x="700611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8" name="Google Shape;16858;p32"/>
          <p:cNvSpPr/>
          <p:nvPr/>
        </p:nvSpPr>
        <p:spPr>
          <a:xfrm>
            <a:off x="712563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9" name="Google Shape;16859;p32"/>
          <p:cNvSpPr/>
          <p:nvPr/>
        </p:nvSpPr>
        <p:spPr>
          <a:xfrm>
            <a:off x="724514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0" name="Google Shape;16860;p32"/>
          <p:cNvSpPr/>
          <p:nvPr/>
        </p:nvSpPr>
        <p:spPr>
          <a:xfrm>
            <a:off x="736465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1" name="Google Shape;16861;p32"/>
          <p:cNvSpPr/>
          <p:nvPr/>
        </p:nvSpPr>
        <p:spPr>
          <a:xfrm>
            <a:off x="748417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32"/>
          <p:cNvSpPr/>
          <p:nvPr/>
        </p:nvSpPr>
        <p:spPr>
          <a:xfrm>
            <a:off x="760368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32"/>
          <p:cNvSpPr/>
          <p:nvPr/>
        </p:nvSpPr>
        <p:spPr>
          <a:xfrm>
            <a:off x="772319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32"/>
          <p:cNvSpPr/>
          <p:nvPr/>
        </p:nvSpPr>
        <p:spPr>
          <a:xfrm>
            <a:off x="784271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32"/>
          <p:cNvSpPr/>
          <p:nvPr/>
        </p:nvSpPr>
        <p:spPr>
          <a:xfrm>
            <a:off x="796222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6" name="Google Shape;16866;p32"/>
          <p:cNvSpPr/>
          <p:nvPr/>
        </p:nvSpPr>
        <p:spPr>
          <a:xfrm>
            <a:off x="808174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7" name="Google Shape;16867;p32"/>
          <p:cNvSpPr/>
          <p:nvPr/>
        </p:nvSpPr>
        <p:spPr>
          <a:xfrm>
            <a:off x="820125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32"/>
          <p:cNvSpPr/>
          <p:nvPr/>
        </p:nvSpPr>
        <p:spPr>
          <a:xfrm>
            <a:off x="832076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9" name="Google Shape;16869;p32"/>
          <p:cNvSpPr/>
          <p:nvPr/>
        </p:nvSpPr>
        <p:spPr>
          <a:xfrm>
            <a:off x="844028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0" name="Google Shape;16870;p32"/>
          <p:cNvSpPr/>
          <p:nvPr/>
        </p:nvSpPr>
        <p:spPr>
          <a:xfrm>
            <a:off x="855979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1" name="Google Shape;16871;p32"/>
          <p:cNvSpPr/>
          <p:nvPr/>
        </p:nvSpPr>
        <p:spPr>
          <a:xfrm>
            <a:off x="867930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2" name="Google Shape;16872;p32"/>
          <p:cNvSpPr/>
          <p:nvPr/>
        </p:nvSpPr>
        <p:spPr>
          <a:xfrm>
            <a:off x="879882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3" name="Google Shape;16873;p32"/>
          <p:cNvSpPr/>
          <p:nvPr/>
        </p:nvSpPr>
        <p:spPr>
          <a:xfrm>
            <a:off x="31350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4" name="Google Shape;16874;p32"/>
          <p:cNvSpPr/>
          <p:nvPr/>
        </p:nvSpPr>
        <p:spPr>
          <a:xfrm>
            <a:off x="43301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5" name="Google Shape;16875;p32"/>
          <p:cNvSpPr/>
          <p:nvPr/>
        </p:nvSpPr>
        <p:spPr>
          <a:xfrm>
            <a:off x="55251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6" name="Google Shape;16876;p32"/>
          <p:cNvSpPr/>
          <p:nvPr/>
        </p:nvSpPr>
        <p:spPr>
          <a:xfrm>
            <a:off x="67202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7" name="Google Shape;16877;p32"/>
          <p:cNvSpPr/>
          <p:nvPr/>
        </p:nvSpPr>
        <p:spPr>
          <a:xfrm>
            <a:off x="79153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8" name="Google Shape;16878;p32"/>
          <p:cNvSpPr/>
          <p:nvPr/>
        </p:nvSpPr>
        <p:spPr>
          <a:xfrm>
            <a:off x="91104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9" name="Google Shape;16879;p32"/>
          <p:cNvSpPr/>
          <p:nvPr/>
        </p:nvSpPr>
        <p:spPr>
          <a:xfrm>
            <a:off x="103055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0" name="Google Shape;16880;p32"/>
          <p:cNvSpPr/>
          <p:nvPr/>
        </p:nvSpPr>
        <p:spPr>
          <a:xfrm>
            <a:off x="115006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1" name="Google Shape;16881;p32"/>
          <p:cNvSpPr/>
          <p:nvPr/>
        </p:nvSpPr>
        <p:spPr>
          <a:xfrm>
            <a:off x="126956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2" name="Google Shape;16882;p32"/>
          <p:cNvSpPr/>
          <p:nvPr/>
        </p:nvSpPr>
        <p:spPr>
          <a:xfrm>
            <a:off x="138907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3" name="Google Shape;16883;p32"/>
          <p:cNvSpPr/>
          <p:nvPr/>
        </p:nvSpPr>
        <p:spPr>
          <a:xfrm>
            <a:off x="150858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4" name="Google Shape;16884;p32"/>
          <p:cNvSpPr/>
          <p:nvPr/>
        </p:nvSpPr>
        <p:spPr>
          <a:xfrm>
            <a:off x="162809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5" name="Google Shape;16885;p32"/>
          <p:cNvSpPr/>
          <p:nvPr/>
        </p:nvSpPr>
        <p:spPr>
          <a:xfrm>
            <a:off x="174760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6" name="Google Shape;16886;p32"/>
          <p:cNvSpPr/>
          <p:nvPr/>
        </p:nvSpPr>
        <p:spPr>
          <a:xfrm>
            <a:off x="186711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7" name="Google Shape;16887;p32"/>
          <p:cNvSpPr/>
          <p:nvPr/>
        </p:nvSpPr>
        <p:spPr>
          <a:xfrm>
            <a:off x="198661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8" name="Google Shape;16888;p32"/>
          <p:cNvSpPr/>
          <p:nvPr/>
        </p:nvSpPr>
        <p:spPr>
          <a:xfrm>
            <a:off x="210612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9" name="Google Shape;16889;p32"/>
          <p:cNvSpPr/>
          <p:nvPr/>
        </p:nvSpPr>
        <p:spPr>
          <a:xfrm>
            <a:off x="222563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0" name="Google Shape;16890;p32"/>
          <p:cNvSpPr/>
          <p:nvPr/>
        </p:nvSpPr>
        <p:spPr>
          <a:xfrm>
            <a:off x="234514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1" name="Google Shape;16891;p32"/>
          <p:cNvSpPr/>
          <p:nvPr/>
        </p:nvSpPr>
        <p:spPr>
          <a:xfrm>
            <a:off x="246465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2" name="Google Shape;16892;p32"/>
          <p:cNvSpPr/>
          <p:nvPr/>
        </p:nvSpPr>
        <p:spPr>
          <a:xfrm>
            <a:off x="258415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3" name="Google Shape;16893;p32"/>
          <p:cNvSpPr/>
          <p:nvPr/>
        </p:nvSpPr>
        <p:spPr>
          <a:xfrm>
            <a:off x="270366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4" name="Google Shape;16894;p32"/>
          <p:cNvSpPr/>
          <p:nvPr/>
        </p:nvSpPr>
        <p:spPr>
          <a:xfrm>
            <a:off x="282317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5" name="Google Shape;16895;p32"/>
          <p:cNvSpPr/>
          <p:nvPr/>
        </p:nvSpPr>
        <p:spPr>
          <a:xfrm>
            <a:off x="294268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6" name="Google Shape;16896;p32"/>
          <p:cNvSpPr/>
          <p:nvPr/>
        </p:nvSpPr>
        <p:spPr>
          <a:xfrm>
            <a:off x="306219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7" name="Google Shape;16897;p32"/>
          <p:cNvSpPr/>
          <p:nvPr/>
        </p:nvSpPr>
        <p:spPr>
          <a:xfrm>
            <a:off x="318170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8" name="Google Shape;16898;p32"/>
          <p:cNvSpPr/>
          <p:nvPr/>
        </p:nvSpPr>
        <p:spPr>
          <a:xfrm>
            <a:off x="330120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9" name="Google Shape;16899;p32"/>
          <p:cNvSpPr/>
          <p:nvPr/>
        </p:nvSpPr>
        <p:spPr>
          <a:xfrm>
            <a:off x="342071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0" name="Google Shape;16900;p32"/>
          <p:cNvSpPr/>
          <p:nvPr/>
        </p:nvSpPr>
        <p:spPr>
          <a:xfrm>
            <a:off x="354022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1" name="Google Shape;16901;p32"/>
          <p:cNvSpPr/>
          <p:nvPr/>
        </p:nvSpPr>
        <p:spPr>
          <a:xfrm>
            <a:off x="365973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2" name="Google Shape;16902;p32"/>
          <p:cNvSpPr/>
          <p:nvPr/>
        </p:nvSpPr>
        <p:spPr>
          <a:xfrm>
            <a:off x="377925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3" name="Google Shape;16903;p32"/>
          <p:cNvSpPr/>
          <p:nvPr/>
        </p:nvSpPr>
        <p:spPr>
          <a:xfrm>
            <a:off x="389876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4" name="Google Shape;16904;p32"/>
          <p:cNvSpPr/>
          <p:nvPr/>
        </p:nvSpPr>
        <p:spPr>
          <a:xfrm>
            <a:off x="401827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5" name="Google Shape;16905;p32"/>
          <p:cNvSpPr/>
          <p:nvPr/>
        </p:nvSpPr>
        <p:spPr>
          <a:xfrm>
            <a:off x="413779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6" name="Google Shape;16906;p32"/>
          <p:cNvSpPr/>
          <p:nvPr/>
        </p:nvSpPr>
        <p:spPr>
          <a:xfrm>
            <a:off x="425730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7" name="Google Shape;16907;p32"/>
          <p:cNvSpPr/>
          <p:nvPr/>
        </p:nvSpPr>
        <p:spPr>
          <a:xfrm>
            <a:off x="437682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8" name="Google Shape;16908;p32"/>
          <p:cNvSpPr/>
          <p:nvPr/>
        </p:nvSpPr>
        <p:spPr>
          <a:xfrm>
            <a:off x="449633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9" name="Google Shape;16909;p32"/>
          <p:cNvSpPr/>
          <p:nvPr/>
        </p:nvSpPr>
        <p:spPr>
          <a:xfrm>
            <a:off x="461584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0" name="Google Shape;16910;p32"/>
          <p:cNvSpPr/>
          <p:nvPr/>
        </p:nvSpPr>
        <p:spPr>
          <a:xfrm>
            <a:off x="473536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1" name="Google Shape;16911;p32"/>
          <p:cNvSpPr/>
          <p:nvPr/>
        </p:nvSpPr>
        <p:spPr>
          <a:xfrm>
            <a:off x="485487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2" name="Google Shape;16912;p32"/>
          <p:cNvSpPr/>
          <p:nvPr/>
        </p:nvSpPr>
        <p:spPr>
          <a:xfrm>
            <a:off x="497438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3" name="Google Shape;16913;p32"/>
          <p:cNvSpPr/>
          <p:nvPr/>
        </p:nvSpPr>
        <p:spPr>
          <a:xfrm>
            <a:off x="509390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4" name="Google Shape;16914;p32"/>
          <p:cNvSpPr/>
          <p:nvPr/>
        </p:nvSpPr>
        <p:spPr>
          <a:xfrm>
            <a:off x="521341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5" name="Google Shape;16915;p32"/>
          <p:cNvSpPr/>
          <p:nvPr/>
        </p:nvSpPr>
        <p:spPr>
          <a:xfrm>
            <a:off x="533292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6" name="Google Shape;16916;p32"/>
          <p:cNvSpPr/>
          <p:nvPr/>
        </p:nvSpPr>
        <p:spPr>
          <a:xfrm>
            <a:off x="545244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7" name="Google Shape;16917;p32"/>
          <p:cNvSpPr/>
          <p:nvPr/>
        </p:nvSpPr>
        <p:spPr>
          <a:xfrm>
            <a:off x="557195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8" name="Google Shape;16918;p32"/>
          <p:cNvSpPr/>
          <p:nvPr/>
        </p:nvSpPr>
        <p:spPr>
          <a:xfrm>
            <a:off x="569146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9" name="Google Shape;16919;p32"/>
          <p:cNvSpPr/>
          <p:nvPr/>
        </p:nvSpPr>
        <p:spPr>
          <a:xfrm>
            <a:off x="581098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0" name="Google Shape;16920;p32"/>
          <p:cNvSpPr/>
          <p:nvPr/>
        </p:nvSpPr>
        <p:spPr>
          <a:xfrm>
            <a:off x="593049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1" name="Google Shape;16921;p32"/>
          <p:cNvSpPr/>
          <p:nvPr/>
        </p:nvSpPr>
        <p:spPr>
          <a:xfrm>
            <a:off x="605001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2" name="Google Shape;16922;p32"/>
          <p:cNvSpPr/>
          <p:nvPr/>
        </p:nvSpPr>
        <p:spPr>
          <a:xfrm>
            <a:off x="616952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3" name="Google Shape;16923;p32"/>
          <p:cNvSpPr/>
          <p:nvPr/>
        </p:nvSpPr>
        <p:spPr>
          <a:xfrm>
            <a:off x="628903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4" name="Google Shape;16924;p32"/>
          <p:cNvSpPr/>
          <p:nvPr/>
        </p:nvSpPr>
        <p:spPr>
          <a:xfrm>
            <a:off x="640855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5" name="Google Shape;16925;p32"/>
          <p:cNvSpPr/>
          <p:nvPr/>
        </p:nvSpPr>
        <p:spPr>
          <a:xfrm>
            <a:off x="652806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6" name="Google Shape;16926;p32"/>
          <p:cNvSpPr/>
          <p:nvPr/>
        </p:nvSpPr>
        <p:spPr>
          <a:xfrm>
            <a:off x="664757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7" name="Google Shape;16927;p32"/>
          <p:cNvSpPr/>
          <p:nvPr/>
        </p:nvSpPr>
        <p:spPr>
          <a:xfrm>
            <a:off x="676709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8" name="Google Shape;16928;p32"/>
          <p:cNvSpPr/>
          <p:nvPr/>
        </p:nvSpPr>
        <p:spPr>
          <a:xfrm>
            <a:off x="688660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9" name="Google Shape;16929;p32"/>
          <p:cNvSpPr/>
          <p:nvPr/>
        </p:nvSpPr>
        <p:spPr>
          <a:xfrm>
            <a:off x="700611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0" name="Google Shape;16930;p32"/>
          <p:cNvSpPr/>
          <p:nvPr/>
        </p:nvSpPr>
        <p:spPr>
          <a:xfrm>
            <a:off x="712563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1" name="Google Shape;16931;p32"/>
          <p:cNvSpPr/>
          <p:nvPr/>
        </p:nvSpPr>
        <p:spPr>
          <a:xfrm>
            <a:off x="724514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2" name="Google Shape;16932;p32"/>
          <p:cNvSpPr/>
          <p:nvPr/>
        </p:nvSpPr>
        <p:spPr>
          <a:xfrm>
            <a:off x="736465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3" name="Google Shape;16933;p32"/>
          <p:cNvSpPr/>
          <p:nvPr/>
        </p:nvSpPr>
        <p:spPr>
          <a:xfrm>
            <a:off x="748417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4" name="Google Shape;16934;p32"/>
          <p:cNvSpPr/>
          <p:nvPr/>
        </p:nvSpPr>
        <p:spPr>
          <a:xfrm>
            <a:off x="760368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5" name="Google Shape;16935;p32"/>
          <p:cNvSpPr/>
          <p:nvPr/>
        </p:nvSpPr>
        <p:spPr>
          <a:xfrm>
            <a:off x="772319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6" name="Google Shape;16936;p32"/>
          <p:cNvSpPr/>
          <p:nvPr/>
        </p:nvSpPr>
        <p:spPr>
          <a:xfrm>
            <a:off x="784271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7" name="Google Shape;16937;p32"/>
          <p:cNvSpPr/>
          <p:nvPr/>
        </p:nvSpPr>
        <p:spPr>
          <a:xfrm>
            <a:off x="796222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8" name="Google Shape;16938;p32"/>
          <p:cNvSpPr/>
          <p:nvPr/>
        </p:nvSpPr>
        <p:spPr>
          <a:xfrm>
            <a:off x="808174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9" name="Google Shape;16939;p32"/>
          <p:cNvSpPr/>
          <p:nvPr/>
        </p:nvSpPr>
        <p:spPr>
          <a:xfrm>
            <a:off x="820125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0" name="Google Shape;16940;p32"/>
          <p:cNvSpPr/>
          <p:nvPr/>
        </p:nvSpPr>
        <p:spPr>
          <a:xfrm>
            <a:off x="832076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1" name="Google Shape;16941;p32"/>
          <p:cNvSpPr/>
          <p:nvPr/>
        </p:nvSpPr>
        <p:spPr>
          <a:xfrm>
            <a:off x="844028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2" name="Google Shape;16942;p32"/>
          <p:cNvSpPr/>
          <p:nvPr/>
        </p:nvSpPr>
        <p:spPr>
          <a:xfrm>
            <a:off x="855979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3" name="Google Shape;16943;p32"/>
          <p:cNvSpPr/>
          <p:nvPr/>
        </p:nvSpPr>
        <p:spPr>
          <a:xfrm>
            <a:off x="867930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4" name="Google Shape;16944;p32"/>
          <p:cNvSpPr/>
          <p:nvPr/>
        </p:nvSpPr>
        <p:spPr>
          <a:xfrm>
            <a:off x="879882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5" name="Google Shape;16945;p32"/>
          <p:cNvSpPr/>
          <p:nvPr/>
        </p:nvSpPr>
        <p:spPr>
          <a:xfrm>
            <a:off x="31350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6" name="Google Shape;16946;p32"/>
          <p:cNvSpPr/>
          <p:nvPr/>
        </p:nvSpPr>
        <p:spPr>
          <a:xfrm>
            <a:off x="43301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7" name="Google Shape;16947;p32"/>
          <p:cNvSpPr/>
          <p:nvPr/>
        </p:nvSpPr>
        <p:spPr>
          <a:xfrm>
            <a:off x="55251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8" name="Google Shape;16948;p32"/>
          <p:cNvSpPr/>
          <p:nvPr/>
        </p:nvSpPr>
        <p:spPr>
          <a:xfrm>
            <a:off x="67202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9" name="Google Shape;16949;p32"/>
          <p:cNvSpPr/>
          <p:nvPr/>
        </p:nvSpPr>
        <p:spPr>
          <a:xfrm>
            <a:off x="79153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0" name="Google Shape;16950;p32"/>
          <p:cNvSpPr/>
          <p:nvPr/>
        </p:nvSpPr>
        <p:spPr>
          <a:xfrm>
            <a:off x="91104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1" name="Google Shape;16951;p32"/>
          <p:cNvSpPr/>
          <p:nvPr/>
        </p:nvSpPr>
        <p:spPr>
          <a:xfrm>
            <a:off x="103055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2" name="Google Shape;16952;p32"/>
          <p:cNvSpPr/>
          <p:nvPr/>
        </p:nvSpPr>
        <p:spPr>
          <a:xfrm>
            <a:off x="115006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3" name="Google Shape;16953;p32"/>
          <p:cNvSpPr/>
          <p:nvPr/>
        </p:nvSpPr>
        <p:spPr>
          <a:xfrm>
            <a:off x="126956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4" name="Google Shape;16954;p32"/>
          <p:cNvSpPr/>
          <p:nvPr/>
        </p:nvSpPr>
        <p:spPr>
          <a:xfrm>
            <a:off x="138907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5" name="Google Shape;16955;p32"/>
          <p:cNvSpPr/>
          <p:nvPr/>
        </p:nvSpPr>
        <p:spPr>
          <a:xfrm>
            <a:off x="150858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6" name="Google Shape;16956;p32"/>
          <p:cNvSpPr/>
          <p:nvPr/>
        </p:nvSpPr>
        <p:spPr>
          <a:xfrm>
            <a:off x="162809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7" name="Google Shape;16957;p32"/>
          <p:cNvSpPr/>
          <p:nvPr/>
        </p:nvSpPr>
        <p:spPr>
          <a:xfrm>
            <a:off x="174760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8" name="Google Shape;16958;p32"/>
          <p:cNvSpPr/>
          <p:nvPr/>
        </p:nvSpPr>
        <p:spPr>
          <a:xfrm>
            <a:off x="186711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9" name="Google Shape;16959;p32"/>
          <p:cNvSpPr/>
          <p:nvPr/>
        </p:nvSpPr>
        <p:spPr>
          <a:xfrm>
            <a:off x="198661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0" name="Google Shape;16960;p32"/>
          <p:cNvSpPr/>
          <p:nvPr/>
        </p:nvSpPr>
        <p:spPr>
          <a:xfrm>
            <a:off x="210612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1" name="Google Shape;16961;p32"/>
          <p:cNvSpPr/>
          <p:nvPr/>
        </p:nvSpPr>
        <p:spPr>
          <a:xfrm>
            <a:off x="222563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2" name="Google Shape;16962;p32"/>
          <p:cNvSpPr/>
          <p:nvPr/>
        </p:nvSpPr>
        <p:spPr>
          <a:xfrm>
            <a:off x="234514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3" name="Google Shape;16963;p32"/>
          <p:cNvSpPr/>
          <p:nvPr/>
        </p:nvSpPr>
        <p:spPr>
          <a:xfrm>
            <a:off x="246465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4" name="Google Shape;16964;p32"/>
          <p:cNvSpPr/>
          <p:nvPr/>
        </p:nvSpPr>
        <p:spPr>
          <a:xfrm>
            <a:off x="258415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5" name="Google Shape;16965;p32"/>
          <p:cNvSpPr/>
          <p:nvPr/>
        </p:nvSpPr>
        <p:spPr>
          <a:xfrm>
            <a:off x="270366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6" name="Google Shape;16966;p32"/>
          <p:cNvSpPr/>
          <p:nvPr/>
        </p:nvSpPr>
        <p:spPr>
          <a:xfrm>
            <a:off x="282317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7" name="Google Shape;16967;p32"/>
          <p:cNvSpPr/>
          <p:nvPr/>
        </p:nvSpPr>
        <p:spPr>
          <a:xfrm>
            <a:off x="294268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8" name="Google Shape;16968;p32"/>
          <p:cNvSpPr/>
          <p:nvPr/>
        </p:nvSpPr>
        <p:spPr>
          <a:xfrm>
            <a:off x="306219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9" name="Google Shape;16969;p32"/>
          <p:cNvSpPr/>
          <p:nvPr/>
        </p:nvSpPr>
        <p:spPr>
          <a:xfrm>
            <a:off x="318170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0" name="Google Shape;16970;p32"/>
          <p:cNvSpPr/>
          <p:nvPr/>
        </p:nvSpPr>
        <p:spPr>
          <a:xfrm>
            <a:off x="330120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1" name="Google Shape;16971;p32"/>
          <p:cNvSpPr/>
          <p:nvPr/>
        </p:nvSpPr>
        <p:spPr>
          <a:xfrm>
            <a:off x="342071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2" name="Google Shape;16972;p32"/>
          <p:cNvSpPr/>
          <p:nvPr/>
        </p:nvSpPr>
        <p:spPr>
          <a:xfrm>
            <a:off x="354022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3" name="Google Shape;16973;p32"/>
          <p:cNvSpPr/>
          <p:nvPr/>
        </p:nvSpPr>
        <p:spPr>
          <a:xfrm>
            <a:off x="365973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4" name="Google Shape;16974;p32"/>
          <p:cNvSpPr/>
          <p:nvPr/>
        </p:nvSpPr>
        <p:spPr>
          <a:xfrm>
            <a:off x="377925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5" name="Google Shape;16975;p32"/>
          <p:cNvSpPr/>
          <p:nvPr/>
        </p:nvSpPr>
        <p:spPr>
          <a:xfrm>
            <a:off x="389876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6" name="Google Shape;16976;p32"/>
          <p:cNvSpPr/>
          <p:nvPr/>
        </p:nvSpPr>
        <p:spPr>
          <a:xfrm>
            <a:off x="401827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7" name="Google Shape;16977;p32"/>
          <p:cNvSpPr/>
          <p:nvPr/>
        </p:nvSpPr>
        <p:spPr>
          <a:xfrm>
            <a:off x="413779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8" name="Google Shape;16978;p32"/>
          <p:cNvSpPr/>
          <p:nvPr/>
        </p:nvSpPr>
        <p:spPr>
          <a:xfrm>
            <a:off x="425730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9" name="Google Shape;16979;p32"/>
          <p:cNvSpPr/>
          <p:nvPr/>
        </p:nvSpPr>
        <p:spPr>
          <a:xfrm>
            <a:off x="437682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0" name="Google Shape;16980;p32"/>
          <p:cNvSpPr/>
          <p:nvPr/>
        </p:nvSpPr>
        <p:spPr>
          <a:xfrm>
            <a:off x="449633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1" name="Google Shape;16981;p32"/>
          <p:cNvSpPr/>
          <p:nvPr/>
        </p:nvSpPr>
        <p:spPr>
          <a:xfrm>
            <a:off x="461584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2" name="Google Shape;16982;p32"/>
          <p:cNvSpPr/>
          <p:nvPr/>
        </p:nvSpPr>
        <p:spPr>
          <a:xfrm>
            <a:off x="473536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3" name="Google Shape;16983;p32"/>
          <p:cNvSpPr/>
          <p:nvPr/>
        </p:nvSpPr>
        <p:spPr>
          <a:xfrm>
            <a:off x="485487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4" name="Google Shape;16984;p32"/>
          <p:cNvSpPr/>
          <p:nvPr/>
        </p:nvSpPr>
        <p:spPr>
          <a:xfrm>
            <a:off x="497438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5" name="Google Shape;16985;p32"/>
          <p:cNvSpPr/>
          <p:nvPr/>
        </p:nvSpPr>
        <p:spPr>
          <a:xfrm>
            <a:off x="509390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6" name="Google Shape;16986;p32"/>
          <p:cNvSpPr/>
          <p:nvPr/>
        </p:nvSpPr>
        <p:spPr>
          <a:xfrm>
            <a:off x="521341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7" name="Google Shape;16987;p32"/>
          <p:cNvSpPr/>
          <p:nvPr/>
        </p:nvSpPr>
        <p:spPr>
          <a:xfrm>
            <a:off x="533292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8" name="Google Shape;16988;p32"/>
          <p:cNvSpPr/>
          <p:nvPr/>
        </p:nvSpPr>
        <p:spPr>
          <a:xfrm>
            <a:off x="545244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9" name="Google Shape;16989;p32"/>
          <p:cNvSpPr/>
          <p:nvPr/>
        </p:nvSpPr>
        <p:spPr>
          <a:xfrm>
            <a:off x="557195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0" name="Google Shape;16990;p32"/>
          <p:cNvSpPr/>
          <p:nvPr/>
        </p:nvSpPr>
        <p:spPr>
          <a:xfrm>
            <a:off x="569146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1" name="Google Shape;16991;p32"/>
          <p:cNvSpPr/>
          <p:nvPr/>
        </p:nvSpPr>
        <p:spPr>
          <a:xfrm>
            <a:off x="581098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2" name="Google Shape;16992;p32"/>
          <p:cNvSpPr/>
          <p:nvPr/>
        </p:nvSpPr>
        <p:spPr>
          <a:xfrm>
            <a:off x="593049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3" name="Google Shape;16993;p32"/>
          <p:cNvSpPr/>
          <p:nvPr/>
        </p:nvSpPr>
        <p:spPr>
          <a:xfrm>
            <a:off x="605001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4" name="Google Shape;16994;p32"/>
          <p:cNvSpPr/>
          <p:nvPr/>
        </p:nvSpPr>
        <p:spPr>
          <a:xfrm>
            <a:off x="616952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5" name="Google Shape;16995;p32"/>
          <p:cNvSpPr/>
          <p:nvPr/>
        </p:nvSpPr>
        <p:spPr>
          <a:xfrm>
            <a:off x="628903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6" name="Google Shape;16996;p32"/>
          <p:cNvSpPr/>
          <p:nvPr/>
        </p:nvSpPr>
        <p:spPr>
          <a:xfrm>
            <a:off x="640855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7" name="Google Shape;16997;p32"/>
          <p:cNvSpPr/>
          <p:nvPr/>
        </p:nvSpPr>
        <p:spPr>
          <a:xfrm>
            <a:off x="652806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8" name="Google Shape;16998;p32"/>
          <p:cNvSpPr/>
          <p:nvPr/>
        </p:nvSpPr>
        <p:spPr>
          <a:xfrm>
            <a:off x="664757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9" name="Google Shape;16999;p32"/>
          <p:cNvSpPr/>
          <p:nvPr/>
        </p:nvSpPr>
        <p:spPr>
          <a:xfrm>
            <a:off x="676709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0" name="Google Shape;17000;p32"/>
          <p:cNvSpPr/>
          <p:nvPr/>
        </p:nvSpPr>
        <p:spPr>
          <a:xfrm>
            <a:off x="688660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1" name="Google Shape;17001;p32"/>
          <p:cNvSpPr/>
          <p:nvPr/>
        </p:nvSpPr>
        <p:spPr>
          <a:xfrm>
            <a:off x="700611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2" name="Google Shape;17002;p32"/>
          <p:cNvSpPr/>
          <p:nvPr/>
        </p:nvSpPr>
        <p:spPr>
          <a:xfrm>
            <a:off x="712563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3" name="Google Shape;17003;p32"/>
          <p:cNvSpPr/>
          <p:nvPr/>
        </p:nvSpPr>
        <p:spPr>
          <a:xfrm>
            <a:off x="724514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4" name="Google Shape;17004;p32"/>
          <p:cNvSpPr/>
          <p:nvPr/>
        </p:nvSpPr>
        <p:spPr>
          <a:xfrm>
            <a:off x="736465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5" name="Google Shape;17005;p32"/>
          <p:cNvSpPr/>
          <p:nvPr/>
        </p:nvSpPr>
        <p:spPr>
          <a:xfrm>
            <a:off x="748417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6" name="Google Shape;17006;p32"/>
          <p:cNvSpPr/>
          <p:nvPr/>
        </p:nvSpPr>
        <p:spPr>
          <a:xfrm>
            <a:off x="760368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7" name="Google Shape;17007;p32"/>
          <p:cNvSpPr/>
          <p:nvPr/>
        </p:nvSpPr>
        <p:spPr>
          <a:xfrm>
            <a:off x="772319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8" name="Google Shape;17008;p32"/>
          <p:cNvSpPr/>
          <p:nvPr/>
        </p:nvSpPr>
        <p:spPr>
          <a:xfrm>
            <a:off x="784271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9" name="Google Shape;17009;p32"/>
          <p:cNvSpPr/>
          <p:nvPr/>
        </p:nvSpPr>
        <p:spPr>
          <a:xfrm>
            <a:off x="796222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0" name="Google Shape;17010;p32"/>
          <p:cNvSpPr/>
          <p:nvPr/>
        </p:nvSpPr>
        <p:spPr>
          <a:xfrm>
            <a:off x="808174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1" name="Google Shape;17011;p32"/>
          <p:cNvSpPr/>
          <p:nvPr/>
        </p:nvSpPr>
        <p:spPr>
          <a:xfrm>
            <a:off x="820125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2" name="Google Shape;17012;p32"/>
          <p:cNvSpPr/>
          <p:nvPr/>
        </p:nvSpPr>
        <p:spPr>
          <a:xfrm>
            <a:off x="832076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3" name="Google Shape;17013;p32"/>
          <p:cNvSpPr/>
          <p:nvPr/>
        </p:nvSpPr>
        <p:spPr>
          <a:xfrm>
            <a:off x="844028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4" name="Google Shape;17014;p32"/>
          <p:cNvSpPr/>
          <p:nvPr/>
        </p:nvSpPr>
        <p:spPr>
          <a:xfrm>
            <a:off x="855979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5" name="Google Shape;17015;p32"/>
          <p:cNvSpPr/>
          <p:nvPr/>
        </p:nvSpPr>
        <p:spPr>
          <a:xfrm>
            <a:off x="867930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6" name="Google Shape;17016;p32"/>
          <p:cNvSpPr/>
          <p:nvPr/>
        </p:nvSpPr>
        <p:spPr>
          <a:xfrm>
            <a:off x="879882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7" name="Google Shape;17017;p32"/>
          <p:cNvSpPr/>
          <p:nvPr/>
        </p:nvSpPr>
        <p:spPr>
          <a:xfrm>
            <a:off x="31350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8" name="Google Shape;17018;p32"/>
          <p:cNvSpPr/>
          <p:nvPr/>
        </p:nvSpPr>
        <p:spPr>
          <a:xfrm>
            <a:off x="43301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9" name="Google Shape;17019;p32"/>
          <p:cNvSpPr/>
          <p:nvPr/>
        </p:nvSpPr>
        <p:spPr>
          <a:xfrm>
            <a:off x="55251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0" name="Google Shape;17020;p32"/>
          <p:cNvSpPr/>
          <p:nvPr/>
        </p:nvSpPr>
        <p:spPr>
          <a:xfrm>
            <a:off x="67202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1" name="Google Shape;17021;p32"/>
          <p:cNvSpPr/>
          <p:nvPr/>
        </p:nvSpPr>
        <p:spPr>
          <a:xfrm>
            <a:off x="79153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2" name="Google Shape;17022;p32"/>
          <p:cNvSpPr/>
          <p:nvPr/>
        </p:nvSpPr>
        <p:spPr>
          <a:xfrm>
            <a:off x="91104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3" name="Google Shape;17023;p32"/>
          <p:cNvSpPr/>
          <p:nvPr/>
        </p:nvSpPr>
        <p:spPr>
          <a:xfrm>
            <a:off x="103055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4" name="Google Shape;17024;p32"/>
          <p:cNvSpPr/>
          <p:nvPr/>
        </p:nvSpPr>
        <p:spPr>
          <a:xfrm>
            <a:off x="115006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5" name="Google Shape;17025;p32"/>
          <p:cNvSpPr/>
          <p:nvPr/>
        </p:nvSpPr>
        <p:spPr>
          <a:xfrm>
            <a:off x="126956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6" name="Google Shape;17026;p32"/>
          <p:cNvSpPr/>
          <p:nvPr/>
        </p:nvSpPr>
        <p:spPr>
          <a:xfrm>
            <a:off x="138907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7" name="Google Shape;17027;p32"/>
          <p:cNvSpPr/>
          <p:nvPr/>
        </p:nvSpPr>
        <p:spPr>
          <a:xfrm>
            <a:off x="150858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8" name="Google Shape;17028;p32"/>
          <p:cNvSpPr/>
          <p:nvPr/>
        </p:nvSpPr>
        <p:spPr>
          <a:xfrm>
            <a:off x="162809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9" name="Google Shape;17029;p32"/>
          <p:cNvSpPr/>
          <p:nvPr/>
        </p:nvSpPr>
        <p:spPr>
          <a:xfrm>
            <a:off x="174760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0" name="Google Shape;17030;p32"/>
          <p:cNvSpPr/>
          <p:nvPr/>
        </p:nvSpPr>
        <p:spPr>
          <a:xfrm>
            <a:off x="186711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1" name="Google Shape;17031;p32"/>
          <p:cNvSpPr/>
          <p:nvPr/>
        </p:nvSpPr>
        <p:spPr>
          <a:xfrm>
            <a:off x="198661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2" name="Google Shape;17032;p32"/>
          <p:cNvSpPr/>
          <p:nvPr/>
        </p:nvSpPr>
        <p:spPr>
          <a:xfrm>
            <a:off x="210612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3" name="Google Shape;17033;p32"/>
          <p:cNvSpPr/>
          <p:nvPr/>
        </p:nvSpPr>
        <p:spPr>
          <a:xfrm>
            <a:off x="222563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4" name="Google Shape;17034;p32"/>
          <p:cNvSpPr/>
          <p:nvPr/>
        </p:nvSpPr>
        <p:spPr>
          <a:xfrm>
            <a:off x="234514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5" name="Google Shape;17035;p32"/>
          <p:cNvSpPr/>
          <p:nvPr/>
        </p:nvSpPr>
        <p:spPr>
          <a:xfrm>
            <a:off x="246465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6" name="Google Shape;17036;p32"/>
          <p:cNvSpPr/>
          <p:nvPr/>
        </p:nvSpPr>
        <p:spPr>
          <a:xfrm>
            <a:off x="258415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7" name="Google Shape;17037;p32"/>
          <p:cNvSpPr/>
          <p:nvPr/>
        </p:nvSpPr>
        <p:spPr>
          <a:xfrm>
            <a:off x="270366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8" name="Google Shape;17038;p32"/>
          <p:cNvSpPr/>
          <p:nvPr/>
        </p:nvSpPr>
        <p:spPr>
          <a:xfrm>
            <a:off x="282317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9" name="Google Shape;17039;p32"/>
          <p:cNvSpPr/>
          <p:nvPr/>
        </p:nvSpPr>
        <p:spPr>
          <a:xfrm>
            <a:off x="294268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0" name="Google Shape;17040;p32"/>
          <p:cNvSpPr/>
          <p:nvPr/>
        </p:nvSpPr>
        <p:spPr>
          <a:xfrm>
            <a:off x="306219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1" name="Google Shape;17041;p32"/>
          <p:cNvSpPr/>
          <p:nvPr/>
        </p:nvSpPr>
        <p:spPr>
          <a:xfrm>
            <a:off x="318170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2" name="Google Shape;17042;p32"/>
          <p:cNvSpPr/>
          <p:nvPr/>
        </p:nvSpPr>
        <p:spPr>
          <a:xfrm>
            <a:off x="330120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3" name="Google Shape;17043;p32"/>
          <p:cNvSpPr/>
          <p:nvPr/>
        </p:nvSpPr>
        <p:spPr>
          <a:xfrm>
            <a:off x="342071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4" name="Google Shape;17044;p32"/>
          <p:cNvSpPr/>
          <p:nvPr/>
        </p:nvSpPr>
        <p:spPr>
          <a:xfrm>
            <a:off x="354022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5" name="Google Shape;17045;p32"/>
          <p:cNvSpPr/>
          <p:nvPr/>
        </p:nvSpPr>
        <p:spPr>
          <a:xfrm>
            <a:off x="365973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6" name="Google Shape;17046;p32"/>
          <p:cNvSpPr/>
          <p:nvPr/>
        </p:nvSpPr>
        <p:spPr>
          <a:xfrm>
            <a:off x="377925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7" name="Google Shape;17047;p32"/>
          <p:cNvSpPr/>
          <p:nvPr/>
        </p:nvSpPr>
        <p:spPr>
          <a:xfrm>
            <a:off x="389876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8" name="Google Shape;17048;p32"/>
          <p:cNvSpPr/>
          <p:nvPr/>
        </p:nvSpPr>
        <p:spPr>
          <a:xfrm>
            <a:off x="401827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9" name="Google Shape;17049;p32"/>
          <p:cNvSpPr/>
          <p:nvPr/>
        </p:nvSpPr>
        <p:spPr>
          <a:xfrm>
            <a:off x="413779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0" name="Google Shape;17050;p32"/>
          <p:cNvSpPr/>
          <p:nvPr/>
        </p:nvSpPr>
        <p:spPr>
          <a:xfrm>
            <a:off x="425730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1" name="Google Shape;17051;p32"/>
          <p:cNvSpPr/>
          <p:nvPr/>
        </p:nvSpPr>
        <p:spPr>
          <a:xfrm>
            <a:off x="437682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2" name="Google Shape;17052;p32"/>
          <p:cNvSpPr/>
          <p:nvPr/>
        </p:nvSpPr>
        <p:spPr>
          <a:xfrm>
            <a:off x="449633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3" name="Google Shape;17053;p32"/>
          <p:cNvSpPr/>
          <p:nvPr/>
        </p:nvSpPr>
        <p:spPr>
          <a:xfrm>
            <a:off x="461584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4" name="Google Shape;17054;p32"/>
          <p:cNvSpPr/>
          <p:nvPr/>
        </p:nvSpPr>
        <p:spPr>
          <a:xfrm>
            <a:off x="473536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5" name="Google Shape;17055;p32"/>
          <p:cNvSpPr/>
          <p:nvPr/>
        </p:nvSpPr>
        <p:spPr>
          <a:xfrm>
            <a:off x="485487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6" name="Google Shape;17056;p32"/>
          <p:cNvSpPr/>
          <p:nvPr/>
        </p:nvSpPr>
        <p:spPr>
          <a:xfrm>
            <a:off x="497438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7" name="Google Shape;17057;p32"/>
          <p:cNvSpPr/>
          <p:nvPr/>
        </p:nvSpPr>
        <p:spPr>
          <a:xfrm>
            <a:off x="509390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8" name="Google Shape;17058;p32"/>
          <p:cNvSpPr/>
          <p:nvPr/>
        </p:nvSpPr>
        <p:spPr>
          <a:xfrm>
            <a:off x="521341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9" name="Google Shape;17059;p32"/>
          <p:cNvSpPr/>
          <p:nvPr/>
        </p:nvSpPr>
        <p:spPr>
          <a:xfrm>
            <a:off x="533292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0" name="Google Shape;17060;p32"/>
          <p:cNvSpPr/>
          <p:nvPr/>
        </p:nvSpPr>
        <p:spPr>
          <a:xfrm>
            <a:off x="545244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1" name="Google Shape;17061;p32"/>
          <p:cNvSpPr/>
          <p:nvPr/>
        </p:nvSpPr>
        <p:spPr>
          <a:xfrm>
            <a:off x="557195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2" name="Google Shape;17062;p32"/>
          <p:cNvSpPr/>
          <p:nvPr/>
        </p:nvSpPr>
        <p:spPr>
          <a:xfrm>
            <a:off x="569146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3" name="Google Shape;17063;p32"/>
          <p:cNvSpPr/>
          <p:nvPr/>
        </p:nvSpPr>
        <p:spPr>
          <a:xfrm>
            <a:off x="581098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4" name="Google Shape;17064;p32"/>
          <p:cNvSpPr/>
          <p:nvPr/>
        </p:nvSpPr>
        <p:spPr>
          <a:xfrm>
            <a:off x="593049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5" name="Google Shape;17065;p32"/>
          <p:cNvSpPr/>
          <p:nvPr/>
        </p:nvSpPr>
        <p:spPr>
          <a:xfrm>
            <a:off x="605001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6" name="Google Shape;17066;p32"/>
          <p:cNvSpPr/>
          <p:nvPr/>
        </p:nvSpPr>
        <p:spPr>
          <a:xfrm>
            <a:off x="616952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7" name="Google Shape;17067;p32"/>
          <p:cNvSpPr/>
          <p:nvPr/>
        </p:nvSpPr>
        <p:spPr>
          <a:xfrm>
            <a:off x="628903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8" name="Google Shape;17068;p32"/>
          <p:cNvSpPr/>
          <p:nvPr/>
        </p:nvSpPr>
        <p:spPr>
          <a:xfrm>
            <a:off x="640855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9" name="Google Shape;17069;p32"/>
          <p:cNvSpPr/>
          <p:nvPr/>
        </p:nvSpPr>
        <p:spPr>
          <a:xfrm>
            <a:off x="652806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0" name="Google Shape;17070;p32"/>
          <p:cNvSpPr/>
          <p:nvPr/>
        </p:nvSpPr>
        <p:spPr>
          <a:xfrm>
            <a:off x="664757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1" name="Google Shape;17071;p32"/>
          <p:cNvSpPr/>
          <p:nvPr/>
        </p:nvSpPr>
        <p:spPr>
          <a:xfrm>
            <a:off x="676709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2" name="Google Shape;17072;p32"/>
          <p:cNvSpPr/>
          <p:nvPr/>
        </p:nvSpPr>
        <p:spPr>
          <a:xfrm>
            <a:off x="688660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3" name="Google Shape;17073;p32"/>
          <p:cNvSpPr/>
          <p:nvPr/>
        </p:nvSpPr>
        <p:spPr>
          <a:xfrm>
            <a:off x="700611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4" name="Google Shape;17074;p32"/>
          <p:cNvSpPr/>
          <p:nvPr/>
        </p:nvSpPr>
        <p:spPr>
          <a:xfrm>
            <a:off x="712563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5" name="Google Shape;17075;p32"/>
          <p:cNvSpPr/>
          <p:nvPr/>
        </p:nvSpPr>
        <p:spPr>
          <a:xfrm>
            <a:off x="724514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6" name="Google Shape;17076;p32"/>
          <p:cNvSpPr/>
          <p:nvPr/>
        </p:nvSpPr>
        <p:spPr>
          <a:xfrm>
            <a:off x="736465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7" name="Google Shape;17077;p32"/>
          <p:cNvSpPr/>
          <p:nvPr/>
        </p:nvSpPr>
        <p:spPr>
          <a:xfrm>
            <a:off x="748417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8" name="Google Shape;17078;p32"/>
          <p:cNvSpPr/>
          <p:nvPr/>
        </p:nvSpPr>
        <p:spPr>
          <a:xfrm>
            <a:off x="760368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9" name="Google Shape;17079;p32"/>
          <p:cNvSpPr/>
          <p:nvPr/>
        </p:nvSpPr>
        <p:spPr>
          <a:xfrm>
            <a:off x="772319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0" name="Google Shape;17080;p32"/>
          <p:cNvSpPr/>
          <p:nvPr/>
        </p:nvSpPr>
        <p:spPr>
          <a:xfrm>
            <a:off x="784271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1" name="Google Shape;17081;p32"/>
          <p:cNvSpPr/>
          <p:nvPr/>
        </p:nvSpPr>
        <p:spPr>
          <a:xfrm>
            <a:off x="796222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2" name="Google Shape;17082;p32"/>
          <p:cNvSpPr/>
          <p:nvPr/>
        </p:nvSpPr>
        <p:spPr>
          <a:xfrm>
            <a:off x="808174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3" name="Google Shape;17083;p32"/>
          <p:cNvSpPr/>
          <p:nvPr/>
        </p:nvSpPr>
        <p:spPr>
          <a:xfrm>
            <a:off x="820125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4" name="Google Shape;17084;p32"/>
          <p:cNvSpPr/>
          <p:nvPr/>
        </p:nvSpPr>
        <p:spPr>
          <a:xfrm>
            <a:off x="832076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5" name="Google Shape;17085;p32"/>
          <p:cNvSpPr/>
          <p:nvPr/>
        </p:nvSpPr>
        <p:spPr>
          <a:xfrm>
            <a:off x="844028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6" name="Google Shape;17086;p32"/>
          <p:cNvSpPr/>
          <p:nvPr/>
        </p:nvSpPr>
        <p:spPr>
          <a:xfrm>
            <a:off x="855979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7" name="Google Shape;17087;p32"/>
          <p:cNvSpPr/>
          <p:nvPr/>
        </p:nvSpPr>
        <p:spPr>
          <a:xfrm>
            <a:off x="867930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8" name="Google Shape;17088;p32"/>
          <p:cNvSpPr/>
          <p:nvPr/>
        </p:nvSpPr>
        <p:spPr>
          <a:xfrm>
            <a:off x="879882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90" name="Google Shape;17090;p32"/>
          <p:cNvCxnSpPr>
            <a:cxnSpLocks/>
          </p:cNvCxnSpPr>
          <p:nvPr/>
        </p:nvCxnSpPr>
        <p:spPr>
          <a:xfrm rot="10800000">
            <a:off x="325100" y="244625"/>
            <a:ext cx="7554000" cy="0"/>
          </a:xfrm>
          <a:prstGeom prst="straightConnector1">
            <a:avLst/>
          </a:prstGeom>
          <a:noFill/>
          <a:ln w="9525" cap="flat" cmpd="sng">
            <a:solidFill>
              <a:schemeClr val="lt2"/>
            </a:solidFill>
            <a:prstDash val="solid"/>
            <a:round/>
            <a:headEnd type="none" w="med" len="med"/>
            <a:tailEnd type="none" w="med" len="med"/>
          </a:ln>
        </p:spPr>
      </p:cxnSp>
      <p:sp>
        <p:nvSpPr>
          <p:cNvPr id="17091" name="Google Shape;17091;p32"/>
          <p:cNvSpPr txBox="1">
            <a:spLocks noGrp="1"/>
          </p:cNvSpPr>
          <p:nvPr>
            <p:ph type="title"/>
          </p:nvPr>
        </p:nvSpPr>
        <p:spPr>
          <a:xfrm>
            <a:off x="777200" y="2403712"/>
            <a:ext cx="7589400" cy="8898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7092" name="Google Shape;17092;p32"/>
          <p:cNvSpPr txBox="1">
            <a:spLocks noGrp="1"/>
          </p:cNvSpPr>
          <p:nvPr>
            <p:ph type="subTitle" idx="1"/>
          </p:nvPr>
        </p:nvSpPr>
        <p:spPr>
          <a:xfrm>
            <a:off x="2314605" y="3115128"/>
            <a:ext cx="45720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400" dirty="0"/>
              <a:t>The Transverse </a:t>
            </a:r>
            <a:r>
              <a:rPr lang="en-US" sz="1400" dirty="0" err="1"/>
              <a:t>Ising</a:t>
            </a:r>
            <a:r>
              <a:rPr lang="en-US" sz="1400" dirty="0"/>
              <a:t> Model and Our Motivation</a:t>
            </a:r>
            <a:endParaRPr sz="1400" dirty="0"/>
          </a:p>
        </p:txBody>
      </p:sp>
      <p:sp>
        <p:nvSpPr>
          <p:cNvPr id="17093" name="Google Shape;17093;p32"/>
          <p:cNvSpPr txBox="1">
            <a:spLocks noGrp="1"/>
          </p:cNvSpPr>
          <p:nvPr>
            <p:ph type="title" idx="2"/>
          </p:nvPr>
        </p:nvSpPr>
        <p:spPr>
          <a:xfrm>
            <a:off x="3748993" y="1245477"/>
            <a:ext cx="1645800" cy="10974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 dirty="0"/>
              <a:t>01</a:t>
            </a:r>
            <a:endParaRPr dirty="0"/>
          </a:p>
        </p:txBody>
      </p:sp>
      <p:grpSp>
        <p:nvGrpSpPr>
          <p:cNvPr id="17094" name="Google Shape;17094;p32"/>
          <p:cNvGrpSpPr/>
          <p:nvPr/>
        </p:nvGrpSpPr>
        <p:grpSpPr>
          <a:xfrm>
            <a:off x="8320098" y="4866112"/>
            <a:ext cx="510133" cy="78484"/>
            <a:chOff x="3521300" y="154525"/>
            <a:chExt cx="1256175" cy="193500"/>
          </a:xfrm>
        </p:grpSpPr>
        <p:sp>
          <p:nvSpPr>
            <p:cNvPr id="17095" name="Google Shape;17095;p32"/>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6" name="Google Shape;17096;p32"/>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7" name="Google Shape;17097;p32"/>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8" name="Google Shape;17098;p32"/>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4905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8A32-C39A-1CDD-DBF9-B597B567A59B}"/>
              </a:ext>
            </a:extLst>
          </p:cNvPr>
          <p:cNvSpPr>
            <a:spLocks noGrp="1"/>
          </p:cNvSpPr>
          <p:nvPr>
            <p:ph type="title"/>
          </p:nvPr>
        </p:nvSpPr>
        <p:spPr>
          <a:xfrm>
            <a:off x="176168" y="100668"/>
            <a:ext cx="4697836" cy="844500"/>
          </a:xfrm>
        </p:spPr>
        <p:txBody>
          <a:bodyPr/>
          <a:lstStyle/>
          <a:p>
            <a:pPr algn="l"/>
            <a:r>
              <a:rPr lang="en-US" sz="2000" dirty="0"/>
              <a:t>Firstly, regarding initial guesses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CF80DE-1AAA-6CF9-50C9-98F58922F880}"/>
                  </a:ext>
                </a:extLst>
              </p:cNvPr>
              <p:cNvSpPr txBox="1"/>
              <p:nvPr/>
            </p:nvSpPr>
            <p:spPr>
              <a:xfrm>
                <a:off x="176168" y="755009"/>
                <a:ext cx="7583649" cy="523220"/>
              </a:xfrm>
              <a:prstGeom prst="rect">
                <a:avLst/>
              </a:prstGeom>
              <a:noFill/>
            </p:spPr>
            <p:txBody>
              <a:bodyPr wrap="square" rtlCol="0">
                <a:spAutoFit/>
              </a:bodyPr>
              <a:lstStyle/>
              <a:p>
                <a:r>
                  <a:rPr lang="en-US" b="1" dirty="0">
                    <a:solidFill>
                      <a:srgbClr val="FF0000"/>
                    </a:solidFill>
                  </a:rPr>
                  <a:t>Category A: </a:t>
                </a:r>
                <a:r>
                  <a:rPr lang="en-US" dirty="0"/>
                  <a:t>Use the previous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oMath>
                </a14:m>
                <a:r>
                  <a:rPr lang="en-US" dirty="0"/>
                  <a:t> converging result as an initial guess</a:t>
                </a:r>
              </a:p>
              <a:p>
                <a:r>
                  <a:rPr lang="en-US" b="1" dirty="0">
                    <a:solidFill>
                      <a:srgbClr val="0070C0"/>
                    </a:solidFill>
                  </a:rPr>
                  <a:t>Category B: </a:t>
                </a:r>
                <a:r>
                  <a:rPr lang="en-US" dirty="0"/>
                  <a:t>Does not use the previous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oMath>
                </a14:m>
                <a:r>
                  <a:rPr lang="en-US" dirty="0"/>
                  <a:t> converging result as an initial guess</a:t>
                </a:r>
              </a:p>
            </p:txBody>
          </p:sp>
        </mc:Choice>
        <mc:Fallback xmlns="">
          <p:sp>
            <p:nvSpPr>
              <p:cNvPr id="3" name="TextBox 2">
                <a:extLst>
                  <a:ext uri="{FF2B5EF4-FFF2-40B4-BE49-F238E27FC236}">
                    <a16:creationId xmlns:a16="http://schemas.microsoft.com/office/drawing/2014/main" id="{5DCF80DE-1AAA-6CF9-50C9-98F58922F880}"/>
                  </a:ext>
                </a:extLst>
              </p:cNvPr>
              <p:cNvSpPr txBox="1">
                <a:spLocks noRot="1" noChangeAspect="1" noMove="1" noResize="1" noEditPoints="1" noAdjustHandles="1" noChangeArrowheads="1" noChangeShapeType="1" noTextEdit="1"/>
              </p:cNvSpPr>
              <p:nvPr/>
            </p:nvSpPr>
            <p:spPr>
              <a:xfrm>
                <a:off x="176168" y="755009"/>
                <a:ext cx="7583649" cy="523220"/>
              </a:xfrm>
              <a:prstGeom prst="rect">
                <a:avLst/>
              </a:prstGeom>
              <a:blipFill>
                <a:blip r:embed="rId3"/>
                <a:stretch>
                  <a:fillRect l="-167" t="-2381" b="-9524"/>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389D7B20-DD89-67CD-D9E3-0C3289E5A123}"/>
              </a:ext>
            </a:extLst>
          </p:cNvPr>
          <p:cNvPicPr>
            <a:picLocks noChangeAspect="1"/>
          </p:cNvPicPr>
          <p:nvPr/>
        </p:nvPicPr>
        <p:blipFill>
          <a:blip r:embed="rId4"/>
          <a:stretch>
            <a:fillRect/>
          </a:stretch>
        </p:blipFill>
        <p:spPr>
          <a:xfrm>
            <a:off x="806216" y="1668288"/>
            <a:ext cx="3077885" cy="2042058"/>
          </a:xfrm>
          <a:prstGeom prst="rect">
            <a:avLst/>
          </a:prstGeom>
        </p:spPr>
      </p:pic>
      <p:pic>
        <p:nvPicPr>
          <p:cNvPr id="6" name="Picture 5" descr="Chart, line chart&#10;&#10;Description automatically generated">
            <a:extLst>
              <a:ext uri="{FF2B5EF4-FFF2-40B4-BE49-F238E27FC236}">
                <a16:creationId xmlns:a16="http://schemas.microsoft.com/office/drawing/2014/main" id="{F48A833A-8ACA-5A4D-9619-AD306A2B906B}"/>
              </a:ext>
            </a:extLst>
          </p:cNvPr>
          <p:cNvPicPr>
            <a:picLocks noChangeAspect="1"/>
          </p:cNvPicPr>
          <p:nvPr/>
        </p:nvPicPr>
        <p:blipFill>
          <a:blip r:embed="rId5"/>
          <a:stretch>
            <a:fillRect/>
          </a:stretch>
        </p:blipFill>
        <p:spPr>
          <a:xfrm>
            <a:off x="4999839" y="1648378"/>
            <a:ext cx="3077884" cy="2081877"/>
          </a:xfrm>
          <a:prstGeom prst="rect">
            <a:avLst/>
          </a:prstGeom>
        </p:spPr>
      </p:pic>
      <p:sp>
        <p:nvSpPr>
          <p:cNvPr id="7" name="TextBox 6">
            <a:extLst>
              <a:ext uri="{FF2B5EF4-FFF2-40B4-BE49-F238E27FC236}">
                <a16:creationId xmlns:a16="http://schemas.microsoft.com/office/drawing/2014/main" id="{AEC38912-EFED-FA0A-A704-97636E6BF56F}"/>
              </a:ext>
            </a:extLst>
          </p:cNvPr>
          <p:cNvSpPr txBox="1"/>
          <p:nvPr/>
        </p:nvSpPr>
        <p:spPr>
          <a:xfrm>
            <a:off x="2479381" y="4528001"/>
            <a:ext cx="4202885" cy="430887"/>
          </a:xfrm>
          <a:prstGeom prst="rect">
            <a:avLst/>
          </a:prstGeom>
          <a:noFill/>
        </p:spPr>
        <p:txBody>
          <a:bodyPr wrap="square" rtlCol="0">
            <a:spAutoFit/>
          </a:bodyPr>
          <a:lstStyle/>
          <a:p>
            <a:pPr algn="ctr"/>
            <a:r>
              <a:rPr lang="en-US" sz="1100" dirty="0">
                <a:highlight>
                  <a:srgbClr val="FFFF00"/>
                </a:highlight>
              </a:rPr>
              <a:t>The </a:t>
            </a:r>
            <a:r>
              <a:rPr lang="en-US" sz="1100" dirty="0" err="1">
                <a:highlight>
                  <a:srgbClr val="FFFF00"/>
                </a:highlight>
              </a:rPr>
              <a:t>QuTiP</a:t>
            </a:r>
            <a:r>
              <a:rPr lang="en-US" sz="1100" dirty="0">
                <a:highlight>
                  <a:srgbClr val="FFFF00"/>
                </a:highlight>
              </a:rPr>
              <a:t> also gives the domes and plateau characteristics as seen before from the old code!</a:t>
            </a:r>
          </a:p>
        </p:txBody>
      </p:sp>
      <p:sp>
        <p:nvSpPr>
          <p:cNvPr id="8" name="TextBox 7">
            <a:extLst>
              <a:ext uri="{FF2B5EF4-FFF2-40B4-BE49-F238E27FC236}">
                <a16:creationId xmlns:a16="http://schemas.microsoft.com/office/drawing/2014/main" id="{151E1D66-C545-09FE-66D5-FAE40A0CC837}"/>
              </a:ext>
            </a:extLst>
          </p:cNvPr>
          <p:cNvSpPr txBox="1"/>
          <p:nvPr/>
        </p:nvSpPr>
        <p:spPr>
          <a:xfrm>
            <a:off x="1481092" y="1335227"/>
            <a:ext cx="2130803" cy="307777"/>
          </a:xfrm>
          <a:prstGeom prst="rect">
            <a:avLst/>
          </a:prstGeom>
          <a:noFill/>
        </p:spPr>
        <p:txBody>
          <a:bodyPr wrap="square" rtlCol="0">
            <a:spAutoFit/>
          </a:bodyPr>
          <a:lstStyle/>
          <a:p>
            <a:pPr algn="ctr"/>
            <a:r>
              <a:rPr lang="en-US" b="1" dirty="0">
                <a:solidFill>
                  <a:srgbClr val="FF0000"/>
                </a:solidFill>
              </a:rPr>
              <a:t>Category A</a:t>
            </a:r>
          </a:p>
        </p:txBody>
      </p:sp>
      <p:sp>
        <p:nvSpPr>
          <p:cNvPr id="10" name="TextBox 9">
            <a:extLst>
              <a:ext uri="{FF2B5EF4-FFF2-40B4-BE49-F238E27FC236}">
                <a16:creationId xmlns:a16="http://schemas.microsoft.com/office/drawing/2014/main" id="{6DFCBD0E-2313-34FB-E5DB-5646F037013D}"/>
              </a:ext>
            </a:extLst>
          </p:cNvPr>
          <p:cNvSpPr txBox="1"/>
          <p:nvPr/>
        </p:nvSpPr>
        <p:spPr>
          <a:xfrm>
            <a:off x="4366470" y="1303148"/>
            <a:ext cx="4572000" cy="307777"/>
          </a:xfrm>
          <a:prstGeom prst="rect">
            <a:avLst/>
          </a:prstGeom>
          <a:noFill/>
        </p:spPr>
        <p:txBody>
          <a:bodyPr wrap="square">
            <a:spAutoFit/>
          </a:bodyPr>
          <a:lstStyle/>
          <a:p>
            <a:pPr algn="ctr"/>
            <a:r>
              <a:rPr lang="en-US" b="1" dirty="0">
                <a:solidFill>
                  <a:srgbClr val="0070C0"/>
                </a:solidFill>
              </a:rPr>
              <a:t>Category B</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1B78D0-1F9A-A582-565F-D81C25F497B4}"/>
                  </a:ext>
                </a:extLst>
              </p:cNvPr>
              <p:cNvSpPr txBox="1"/>
              <p:nvPr/>
            </p:nvSpPr>
            <p:spPr>
              <a:xfrm>
                <a:off x="2294823" y="3894858"/>
                <a:ext cx="4572000" cy="430887"/>
              </a:xfrm>
              <a:prstGeom prst="rect">
                <a:avLst/>
              </a:prstGeom>
              <a:noFill/>
            </p:spPr>
            <p:txBody>
              <a:bodyPr wrap="square" rtlCol="0">
                <a:spAutoFit/>
              </a:bodyPr>
              <a:lstStyle/>
              <a:p>
                <a:pPr algn="ctr"/>
                <a:r>
                  <a:rPr lang="en-US" sz="1100" dirty="0">
                    <a:highlight>
                      <a:srgbClr val="00FF00"/>
                    </a:highlight>
                  </a:rPr>
                  <a:t>We chose to implement </a:t>
                </a:r>
                <a:r>
                  <a:rPr lang="en-US" sz="1100" b="1" dirty="0">
                    <a:solidFill>
                      <a:srgbClr val="FF0000"/>
                    </a:solidFill>
                    <a:highlight>
                      <a:srgbClr val="00FF00"/>
                    </a:highlight>
                  </a:rPr>
                  <a:t>category A</a:t>
                </a:r>
                <a:r>
                  <a:rPr lang="en-US" sz="1100" b="1" dirty="0">
                    <a:solidFill>
                      <a:schemeClr val="bg1">
                        <a:lumMod val="10000"/>
                      </a:schemeClr>
                    </a:solidFill>
                    <a:highlight>
                      <a:srgbClr val="00FF00"/>
                    </a:highlight>
                  </a:rPr>
                  <a:t>.  </a:t>
                </a:r>
                <a:r>
                  <a:rPr lang="en-US" sz="1100" dirty="0">
                    <a:solidFill>
                      <a:schemeClr val="bg1">
                        <a:lumMod val="10000"/>
                      </a:schemeClr>
                    </a:solidFill>
                    <a:highlight>
                      <a:srgbClr val="00FF00"/>
                    </a:highlight>
                  </a:rPr>
                  <a:t>Additionally, The initial guess should also have a </a:t>
                </a:r>
                <a14:m>
                  <m:oMath xmlns:m="http://schemas.openxmlformats.org/officeDocument/2006/math">
                    <m:sSub>
                      <m:sSubPr>
                        <m:ctrlPr>
                          <a:rPr lang="en-US" sz="1100" b="0" i="1" smtClean="0">
                            <a:solidFill>
                              <a:schemeClr val="bg1">
                                <a:lumMod val="10000"/>
                              </a:schemeClr>
                            </a:solidFill>
                            <a:highlight>
                              <a:srgbClr val="00FF00"/>
                            </a:highlight>
                            <a:latin typeface="Cambria Math" panose="02040503050406030204" pitchFamily="18" charset="0"/>
                          </a:rPr>
                        </m:ctrlPr>
                      </m:sSubPr>
                      <m:e>
                        <m:r>
                          <a:rPr lang="en-US" sz="1100" b="0" i="1" smtClean="0">
                            <a:solidFill>
                              <a:schemeClr val="bg1">
                                <a:lumMod val="10000"/>
                              </a:schemeClr>
                            </a:solidFill>
                            <a:highlight>
                              <a:srgbClr val="00FF00"/>
                            </a:highlight>
                            <a:latin typeface="Cambria Math" panose="02040503050406030204" pitchFamily="18" charset="0"/>
                          </a:rPr>
                          <m:t>𝑀</m:t>
                        </m:r>
                      </m:e>
                      <m:sub>
                        <m:r>
                          <a:rPr lang="en-US" sz="1100" b="0" i="1" smtClean="0">
                            <a:solidFill>
                              <a:schemeClr val="bg1">
                                <a:lumMod val="10000"/>
                              </a:schemeClr>
                            </a:solidFill>
                            <a:highlight>
                              <a:srgbClr val="00FF00"/>
                            </a:highlight>
                            <a:latin typeface="Cambria Math" panose="02040503050406030204" pitchFamily="18" charset="0"/>
                          </a:rPr>
                          <m:t>𝑧</m:t>
                        </m:r>
                      </m:sub>
                    </m:sSub>
                    <m:d>
                      <m:dPr>
                        <m:ctrlPr>
                          <a:rPr lang="en-US" sz="1100" b="0" i="1" smtClean="0">
                            <a:solidFill>
                              <a:schemeClr val="bg1">
                                <a:lumMod val="10000"/>
                              </a:schemeClr>
                            </a:solidFill>
                            <a:highlight>
                              <a:srgbClr val="00FF00"/>
                            </a:highlight>
                            <a:latin typeface="Cambria Math" panose="02040503050406030204" pitchFamily="18" charset="0"/>
                          </a:rPr>
                        </m:ctrlPr>
                      </m:dPr>
                      <m:e>
                        <m:r>
                          <a:rPr lang="en-US" sz="1100" b="0" i="1" smtClean="0">
                            <a:solidFill>
                              <a:schemeClr val="bg1">
                                <a:lumMod val="10000"/>
                              </a:schemeClr>
                            </a:solidFill>
                            <a:highlight>
                              <a:srgbClr val="00FF00"/>
                            </a:highlight>
                            <a:latin typeface="Cambria Math" panose="02040503050406030204" pitchFamily="18" charset="0"/>
                          </a:rPr>
                          <m:t>𝑡</m:t>
                        </m:r>
                      </m:e>
                    </m:d>
                  </m:oMath>
                </a14:m>
                <a:r>
                  <a:rPr lang="en-US" sz="1100" b="1" dirty="0">
                    <a:solidFill>
                      <a:srgbClr val="FF0000"/>
                    </a:solidFill>
                    <a:highlight>
                      <a:srgbClr val="00FF00"/>
                    </a:highlight>
                  </a:rPr>
                  <a:t> </a:t>
                </a:r>
                <a:r>
                  <a:rPr lang="en-US" sz="1100" dirty="0">
                    <a:solidFill>
                      <a:schemeClr val="bg1">
                        <a:lumMod val="10000"/>
                      </a:schemeClr>
                    </a:solidFill>
                    <a:highlight>
                      <a:srgbClr val="00FF00"/>
                    </a:highlight>
                  </a:rPr>
                  <a:t>amplitude not larger than 1</a:t>
                </a:r>
                <a:endParaRPr lang="en-US" sz="1100" b="1" dirty="0">
                  <a:solidFill>
                    <a:srgbClr val="FF0000"/>
                  </a:solidFill>
                  <a:highlight>
                    <a:srgbClr val="00FF00"/>
                  </a:highlight>
                </a:endParaRPr>
              </a:p>
            </p:txBody>
          </p:sp>
        </mc:Choice>
        <mc:Fallback xmlns="">
          <p:sp>
            <p:nvSpPr>
              <p:cNvPr id="11" name="TextBox 10">
                <a:extLst>
                  <a:ext uri="{FF2B5EF4-FFF2-40B4-BE49-F238E27FC236}">
                    <a16:creationId xmlns:a16="http://schemas.microsoft.com/office/drawing/2014/main" id="{7C1B78D0-1F9A-A582-565F-D81C25F497B4}"/>
                  </a:ext>
                </a:extLst>
              </p:cNvPr>
              <p:cNvSpPr txBox="1">
                <a:spLocks noRot="1" noChangeAspect="1" noMove="1" noResize="1" noEditPoints="1" noAdjustHandles="1" noChangeArrowheads="1" noChangeShapeType="1" noTextEdit="1"/>
              </p:cNvSpPr>
              <p:nvPr/>
            </p:nvSpPr>
            <p:spPr>
              <a:xfrm>
                <a:off x="2294823" y="3894858"/>
                <a:ext cx="4572000" cy="430887"/>
              </a:xfrm>
              <a:prstGeom prst="rect">
                <a:avLst/>
              </a:prstGeom>
              <a:blipFill>
                <a:blip r:embed="rId6"/>
                <a:stretch>
                  <a:fillRect b="-11429"/>
                </a:stretch>
              </a:blipFill>
            </p:spPr>
            <p:txBody>
              <a:bodyPr/>
              <a:lstStyle/>
              <a:p>
                <a:r>
                  <a:rPr lang="en-US">
                    <a:noFill/>
                  </a:rPr>
                  <a:t> </a:t>
                </a:r>
              </a:p>
            </p:txBody>
          </p:sp>
        </mc:Fallback>
      </mc:AlternateContent>
    </p:spTree>
    <p:extLst>
      <p:ext uri="{BB962C8B-B14F-4D97-AF65-F5344CB8AC3E}">
        <p14:creationId xmlns:p14="http://schemas.microsoft.com/office/powerpoint/2010/main" val="958518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8A32-C39A-1CDD-DBF9-B597B567A59B}"/>
              </a:ext>
            </a:extLst>
          </p:cNvPr>
          <p:cNvSpPr>
            <a:spLocks noGrp="1"/>
          </p:cNvSpPr>
          <p:nvPr>
            <p:ph type="title"/>
          </p:nvPr>
        </p:nvSpPr>
        <p:spPr>
          <a:xfrm>
            <a:off x="116301" y="42251"/>
            <a:ext cx="4697836" cy="844500"/>
          </a:xfrm>
        </p:spPr>
        <p:txBody>
          <a:bodyPr/>
          <a:lstStyle/>
          <a:p>
            <a:pPr algn="l"/>
            <a:r>
              <a:rPr lang="en-US" sz="2000" dirty="0"/>
              <a:t>Firstly, regarding initial guesses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DCF80DE-1AAA-6CF9-50C9-98F58922F880}"/>
                  </a:ext>
                </a:extLst>
              </p:cNvPr>
              <p:cNvSpPr txBox="1"/>
              <p:nvPr/>
            </p:nvSpPr>
            <p:spPr>
              <a:xfrm>
                <a:off x="116301" y="580846"/>
                <a:ext cx="7583649" cy="523220"/>
              </a:xfrm>
              <a:prstGeom prst="rect">
                <a:avLst/>
              </a:prstGeom>
              <a:noFill/>
            </p:spPr>
            <p:txBody>
              <a:bodyPr wrap="square" rtlCol="0">
                <a:spAutoFit/>
              </a:bodyPr>
              <a:lstStyle/>
              <a:p>
                <a:r>
                  <a:rPr lang="en-US" dirty="0"/>
                  <a:t>Looking from the energies of different initial guesses, we see that a good choice of initial guess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𝑧</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=1</m:t>
                    </m:r>
                  </m:oMath>
                </a14:m>
                <a:r>
                  <a:rPr lang="en-US" dirty="0"/>
                  <a:t> when we use </a:t>
                </a:r>
                <a:r>
                  <a:rPr lang="en-US" b="1" dirty="0">
                    <a:solidFill>
                      <a:srgbClr val="FF0000"/>
                    </a:solidFill>
                  </a:rPr>
                  <a:t>category A</a:t>
                </a:r>
              </a:p>
            </p:txBody>
          </p:sp>
        </mc:Choice>
        <mc:Fallback xmlns="">
          <p:sp>
            <p:nvSpPr>
              <p:cNvPr id="3" name="TextBox 2">
                <a:extLst>
                  <a:ext uri="{FF2B5EF4-FFF2-40B4-BE49-F238E27FC236}">
                    <a16:creationId xmlns:a16="http://schemas.microsoft.com/office/drawing/2014/main" id="{5DCF80DE-1AAA-6CF9-50C9-98F58922F880}"/>
                  </a:ext>
                </a:extLst>
              </p:cNvPr>
              <p:cNvSpPr txBox="1">
                <a:spLocks noRot="1" noChangeAspect="1" noMove="1" noResize="1" noEditPoints="1" noAdjustHandles="1" noChangeArrowheads="1" noChangeShapeType="1" noTextEdit="1"/>
              </p:cNvSpPr>
              <p:nvPr/>
            </p:nvSpPr>
            <p:spPr>
              <a:xfrm>
                <a:off x="116301" y="580846"/>
                <a:ext cx="7583649" cy="523220"/>
              </a:xfrm>
              <a:prstGeom prst="rect">
                <a:avLst/>
              </a:prstGeom>
              <a:blipFill>
                <a:blip r:embed="rId2"/>
                <a:stretch>
                  <a:fillRect l="-334" t="-2381"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1B78D0-1F9A-A582-565F-D81C25F497B4}"/>
                  </a:ext>
                </a:extLst>
              </p:cNvPr>
              <p:cNvSpPr txBox="1"/>
              <p:nvPr/>
            </p:nvSpPr>
            <p:spPr>
              <a:xfrm>
                <a:off x="836011" y="3986905"/>
                <a:ext cx="4572000" cy="738664"/>
              </a:xfrm>
              <a:prstGeom prst="rect">
                <a:avLst/>
              </a:prstGeom>
              <a:noFill/>
            </p:spPr>
            <p:txBody>
              <a:bodyPr wrap="square" rtlCol="0">
                <a:spAutoFit/>
              </a:bodyPr>
              <a:lstStyle/>
              <a:p>
                <a:r>
                  <a:rPr lang="en-US" b="1" dirty="0">
                    <a:solidFill>
                      <a:schemeClr val="bg1">
                        <a:lumMod val="10000"/>
                      </a:schemeClr>
                    </a:solidFill>
                  </a:rPr>
                  <a:t>Observation:</a:t>
                </a:r>
              </a:p>
              <a:p>
                <a:r>
                  <a:rPr lang="en-US" dirty="0">
                    <a:solidFill>
                      <a:schemeClr val="bg1">
                        <a:lumMod val="10000"/>
                      </a:schemeClr>
                    </a:solidFill>
                  </a:rPr>
                  <a:t>We observe that using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𝑴</m:t>
                        </m:r>
                      </m:e>
                      <m:sub>
                        <m:r>
                          <a:rPr lang="en-US" b="1" i="1" smtClean="0">
                            <a:solidFill>
                              <a:srgbClr val="0070C0"/>
                            </a:solidFill>
                            <a:latin typeface="Cambria Math" panose="02040503050406030204" pitchFamily="18" charset="0"/>
                          </a:rPr>
                          <m:t>𝒛</m:t>
                        </m:r>
                      </m:sub>
                    </m:sSub>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𝒕</m:t>
                        </m:r>
                      </m:e>
                    </m:d>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oMath>
                </a14:m>
                <a:r>
                  <a:rPr lang="en-US" b="1" dirty="0">
                    <a:solidFill>
                      <a:srgbClr val="0070C0"/>
                    </a:solidFill>
                  </a:rPr>
                  <a:t> </a:t>
                </a:r>
                <a:r>
                  <a:rPr lang="en-US" dirty="0">
                    <a:solidFill>
                      <a:schemeClr val="bg1">
                        <a:lumMod val="10000"/>
                      </a:schemeClr>
                    </a:solidFill>
                  </a:rPr>
                  <a:t>as the initial guess have the lowest average energies values! </a:t>
                </a:r>
              </a:p>
            </p:txBody>
          </p:sp>
        </mc:Choice>
        <mc:Fallback xmlns="">
          <p:sp>
            <p:nvSpPr>
              <p:cNvPr id="11" name="TextBox 10">
                <a:extLst>
                  <a:ext uri="{FF2B5EF4-FFF2-40B4-BE49-F238E27FC236}">
                    <a16:creationId xmlns:a16="http://schemas.microsoft.com/office/drawing/2014/main" id="{7C1B78D0-1F9A-A582-565F-D81C25F497B4}"/>
                  </a:ext>
                </a:extLst>
              </p:cNvPr>
              <p:cNvSpPr txBox="1">
                <a:spLocks noRot="1" noChangeAspect="1" noMove="1" noResize="1" noEditPoints="1" noAdjustHandles="1" noChangeArrowheads="1" noChangeShapeType="1" noTextEdit="1"/>
              </p:cNvSpPr>
              <p:nvPr/>
            </p:nvSpPr>
            <p:spPr>
              <a:xfrm>
                <a:off x="836011" y="3986905"/>
                <a:ext cx="4572000" cy="738664"/>
              </a:xfrm>
              <a:prstGeom prst="rect">
                <a:avLst/>
              </a:prstGeom>
              <a:blipFill>
                <a:blip r:embed="rId3"/>
                <a:stretch>
                  <a:fillRect l="-277" t="-1695" b="-8475"/>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5E9D9F32-4CD3-CC2B-305E-63FA7966F844}"/>
              </a:ext>
            </a:extLst>
          </p:cNvPr>
          <p:cNvGrpSpPr/>
          <p:nvPr/>
        </p:nvGrpSpPr>
        <p:grpSpPr>
          <a:xfrm>
            <a:off x="4807611" y="1597023"/>
            <a:ext cx="3220802" cy="2103653"/>
            <a:chOff x="2450155" y="1502138"/>
            <a:chExt cx="3243589" cy="2139224"/>
          </a:xfrm>
        </p:grpSpPr>
        <p:grpSp>
          <p:nvGrpSpPr>
            <p:cNvPr id="15" name="Group 14">
              <a:extLst>
                <a:ext uri="{FF2B5EF4-FFF2-40B4-BE49-F238E27FC236}">
                  <a16:creationId xmlns:a16="http://schemas.microsoft.com/office/drawing/2014/main" id="{B13C1EBA-9714-CBBD-58C6-D7E3A827E9B9}"/>
                </a:ext>
              </a:extLst>
            </p:cNvPr>
            <p:cNvGrpSpPr/>
            <p:nvPr/>
          </p:nvGrpSpPr>
          <p:grpSpPr>
            <a:xfrm>
              <a:off x="2450155" y="1502138"/>
              <a:ext cx="3243589" cy="2139224"/>
              <a:chOff x="2450155" y="1502138"/>
              <a:chExt cx="3243589" cy="2139224"/>
            </a:xfrm>
          </p:grpSpPr>
          <p:pic>
            <p:nvPicPr>
              <p:cNvPr id="9" name="Picture 8">
                <a:extLst>
                  <a:ext uri="{FF2B5EF4-FFF2-40B4-BE49-F238E27FC236}">
                    <a16:creationId xmlns:a16="http://schemas.microsoft.com/office/drawing/2014/main" id="{B46EE31E-1B47-BB88-A3B1-23BD6702BBC2}"/>
                  </a:ext>
                </a:extLst>
              </p:cNvPr>
              <p:cNvPicPr>
                <a:picLocks noChangeAspect="1"/>
              </p:cNvPicPr>
              <p:nvPr/>
            </p:nvPicPr>
            <p:blipFill>
              <a:blip r:embed="rId4"/>
              <a:stretch>
                <a:fillRect/>
              </a:stretch>
            </p:blipFill>
            <p:spPr>
              <a:xfrm>
                <a:off x="2450155" y="1502138"/>
                <a:ext cx="3243589" cy="2139224"/>
              </a:xfrm>
              <a:prstGeom prst="rect">
                <a:avLst/>
              </a:prstGeom>
            </p:spPr>
          </p:pic>
          <p:sp>
            <p:nvSpPr>
              <p:cNvPr id="12" name="Rectangle 11">
                <a:extLst>
                  <a:ext uri="{FF2B5EF4-FFF2-40B4-BE49-F238E27FC236}">
                    <a16:creationId xmlns:a16="http://schemas.microsoft.com/office/drawing/2014/main" id="{0F998B2A-1341-2FE3-2B92-4E706B86C6A0}"/>
                  </a:ext>
                </a:extLst>
              </p:cNvPr>
              <p:cNvSpPr/>
              <p:nvPr/>
            </p:nvSpPr>
            <p:spPr>
              <a:xfrm>
                <a:off x="2525086" y="2006087"/>
                <a:ext cx="109056" cy="10066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CFF3763-A21D-0DCC-EFE2-CB7407D00CDA}"/>
                </a:ext>
              </a:extLst>
            </p:cNvPr>
            <p:cNvSpPr txBox="1"/>
            <p:nvPr/>
          </p:nvSpPr>
          <p:spPr>
            <a:xfrm rot="16200000">
              <a:off x="1790979" y="2468146"/>
              <a:ext cx="1518407" cy="200055"/>
            </a:xfrm>
            <a:prstGeom prst="rect">
              <a:avLst/>
            </a:prstGeom>
            <a:noFill/>
          </p:spPr>
          <p:txBody>
            <a:bodyPr wrap="square" rtlCol="0">
              <a:spAutoFit/>
            </a:bodyPr>
            <a:lstStyle/>
            <a:p>
              <a:pPr algn="ctr"/>
              <a:r>
                <a:rPr lang="en-US" sz="700" dirty="0"/>
                <a:t>Average Energy</a:t>
              </a:r>
            </a:p>
          </p:txBody>
        </p:sp>
      </p:grpSp>
      <p:pic>
        <p:nvPicPr>
          <p:cNvPr id="17" name="Picture 16" descr="Chart, line chart&#10;&#10;Description automatically generated">
            <a:extLst>
              <a:ext uri="{FF2B5EF4-FFF2-40B4-BE49-F238E27FC236}">
                <a16:creationId xmlns:a16="http://schemas.microsoft.com/office/drawing/2014/main" id="{91243121-2839-AA18-CFB8-A46A550E7AD7}"/>
              </a:ext>
            </a:extLst>
          </p:cNvPr>
          <p:cNvPicPr>
            <a:picLocks noChangeAspect="1"/>
          </p:cNvPicPr>
          <p:nvPr/>
        </p:nvPicPr>
        <p:blipFill>
          <a:blip r:embed="rId5"/>
          <a:stretch>
            <a:fillRect/>
          </a:stretch>
        </p:blipFill>
        <p:spPr>
          <a:xfrm>
            <a:off x="836011" y="1581522"/>
            <a:ext cx="3118959" cy="2103653"/>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D3F681-D81F-AFC4-9519-493F20D07882}"/>
                  </a:ext>
                </a:extLst>
              </p:cNvPr>
              <p:cNvSpPr txBox="1"/>
              <p:nvPr/>
            </p:nvSpPr>
            <p:spPr>
              <a:xfrm>
                <a:off x="1665665" y="1670882"/>
                <a:ext cx="2077737" cy="407804"/>
              </a:xfrm>
              <a:prstGeom prst="rect">
                <a:avLst/>
              </a:prstGeom>
              <a:noFill/>
            </p:spPr>
            <p:txBody>
              <a:bodyPr wrap="square" rtlCol="0">
                <a:spAutoFit/>
              </a:bodyPr>
              <a:lstStyle/>
              <a:p>
                <a:r>
                  <a:rPr lang="en-US" sz="500" b="1" dirty="0">
                    <a:latin typeface="Barlow" pitchFamily="2" charset="77"/>
                  </a:rPr>
                  <a:t>Initial Guess </a:t>
                </a:r>
                <a14:m>
                  <m:oMath xmlns:m="http://schemas.openxmlformats.org/officeDocument/2006/math">
                    <m:sSub>
                      <m:sSubPr>
                        <m:ctrlPr>
                          <a:rPr lang="en-US" sz="500" b="1" i="1">
                            <a:latin typeface="Cambria Math" panose="02040503050406030204" pitchFamily="18" charset="0"/>
                          </a:rPr>
                        </m:ctrlPr>
                      </m:sSubPr>
                      <m:e>
                        <m:r>
                          <a:rPr lang="en-US" sz="500" b="1" i="1">
                            <a:latin typeface="Cambria Math" panose="02040503050406030204" pitchFamily="18" charset="0"/>
                          </a:rPr>
                          <m:t>𝑴</m:t>
                        </m:r>
                      </m:e>
                      <m:sub>
                        <m:r>
                          <a:rPr lang="en-US" sz="500" b="1" i="1">
                            <a:latin typeface="Cambria Math" panose="02040503050406030204" pitchFamily="18" charset="0"/>
                          </a:rPr>
                          <m:t>𝒛</m:t>
                        </m:r>
                      </m:sub>
                    </m:sSub>
                    <m:d>
                      <m:dPr>
                        <m:ctrlPr>
                          <a:rPr lang="en-US" sz="500" b="1" i="1">
                            <a:latin typeface="Cambria Math" panose="02040503050406030204" pitchFamily="18" charset="0"/>
                          </a:rPr>
                        </m:ctrlPr>
                      </m:dPr>
                      <m:e>
                        <m:r>
                          <a:rPr lang="en-US" sz="500" b="1" i="1">
                            <a:latin typeface="Cambria Math" panose="02040503050406030204" pitchFamily="18" charset="0"/>
                          </a:rPr>
                          <m:t>𝒕</m:t>
                        </m:r>
                      </m:e>
                    </m:d>
                    <m:r>
                      <a:rPr lang="en-US" sz="500" b="1" i="1">
                        <a:latin typeface="Cambria Math" panose="02040503050406030204" pitchFamily="18" charset="0"/>
                      </a:rPr>
                      <m:t>=</m:t>
                    </m:r>
                    <m:r>
                      <a:rPr lang="en-US" sz="500" b="1" i="1">
                        <a:latin typeface="Cambria Math" panose="02040503050406030204" pitchFamily="18" charset="0"/>
                      </a:rPr>
                      <m:t>𝟏</m:t>
                    </m:r>
                  </m:oMath>
                </a14:m>
                <a:endParaRPr lang="en-US" sz="500" b="1" dirty="0">
                  <a:latin typeface="Barlow" pitchFamily="2" charset="77"/>
                </a:endParaRPr>
              </a:p>
              <a:p>
                <a:r>
                  <a:rPr lang="en-US" sz="500" b="1" dirty="0">
                    <a:latin typeface="Barlow" pitchFamily="2" charset="77"/>
                  </a:rPr>
                  <a:t>Initial Guess </a:t>
                </a:r>
                <a14:m>
                  <m:oMath xmlns:m="http://schemas.openxmlformats.org/officeDocument/2006/math">
                    <m:sSub>
                      <m:sSubPr>
                        <m:ctrlPr>
                          <a:rPr lang="en-US" sz="500" b="1" i="1">
                            <a:latin typeface="Cambria Math" panose="02040503050406030204" pitchFamily="18" charset="0"/>
                          </a:rPr>
                        </m:ctrlPr>
                      </m:sSubPr>
                      <m:e>
                        <m:r>
                          <a:rPr lang="en-US" sz="500" b="1" i="1">
                            <a:latin typeface="Cambria Math" panose="02040503050406030204" pitchFamily="18" charset="0"/>
                          </a:rPr>
                          <m:t>𝑴</m:t>
                        </m:r>
                      </m:e>
                      <m:sub>
                        <m:r>
                          <a:rPr lang="en-US" sz="500" b="1" i="1">
                            <a:latin typeface="Cambria Math" panose="02040503050406030204" pitchFamily="18" charset="0"/>
                          </a:rPr>
                          <m:t>𝒛</m:t>
                        </m:r>
                      </m:sub>
                    </m:sSub>
                    <m:d>
                      <m:dPr>
                        <m:ctrlPr>
                          <a:rPr lang="en-US" sz="500" b="1" i="1">
                            <a:latin typeface="Cambria Math" panose="02040503050406030204" pitchFamily="18" charset="0"/>
                          </a:rPr>
                        </m:ctrlPr>
                      </m:dPr>
                      <m:e>
                        <m:r>
                          <a:rPr lang="en-US" sz="500" b="1" i="1">
                            <a:latin typeface="Cambria Math" panose="02040503050406030204" pitchFamily="18" charset="0"/>
                          </a:rPr>
                          <m:t>𝒕</m:t>
                        </m:r>
                      </m:e>
                    </m:d>
                    <m:r>
                      <a:rPr lang="en-US" sz="500" b="1" i="1">
                        <a:latin typeface="Cambria Math" panose="02040503050406030204" pitchFamily="18" charset="0"/>
                      </a:rPr>
                      <m:t>=</m:t>
                    </m:r>
                    <m:func>
                      <m:funcPr>
                        <m:ctrlPr>
                          <a:rPr lang="en-US" sz="500" b="1" i="1">
                            <a:latin typeface="Cambria Math" panose="02040503050406030204" pitchFamily="18" charset="0"/>
                          </a:rPr>
                        </m:ctrlPr>
                      </m:funcPr>
                      <m:fName>
                        <m:r>
                          <a:rPr lang="en-US" sz="500" b="1" i="1">
                            <a:latin typeface="Cambria Math" panose="02040503050406030204" pitchFamily="18" charset="0"/>
                          </a:rPr>
                          <m:t>𝒔𝒊𝒏</m:t>
                        </m:r>
                      </m:fName>
                      <m:e>
                        <m:r>
                          <a:rPr lang="en-US" sz="500" b="1" i="1">
                            <a:latin typeface="Cambria Math" panose="02040503050406030204" pitchFamily="18" charset="0"/>
                          </a:rPr>
                          <m:t>(</m:t>
                        </m:r>
                        <m:r>
                          <a:rPr lang="en-US" sz="500" b="1" i="1">
                            <a:latin typeface="Cambria Math" panose="02040503050406030204" pitchFamily="18" charset="0"/>
                          </a:rPr>
                          <m:t>𝝎</m:t>
                        </m:r>
                        <m:r>
                          <a:rPr lang="en-US" sz="500" b="1" i="1">
                            <a:latin typeface="Cambria Math" panose="02040503050406030204" pitchFamily="18" charset="0"/>
                          </a:rPr>
                          <m:t>𝒕</m:t>
                        </m:r>
                        <m:r>
                          <a:rPr lang="en-US" sz="500" b="1" i="1">
                            <a:latin typeface="Cambria Math" panose="02040503050406030204" pitchFamily="18" charset="0"/>
                          </a:rPr>
                          <m:t>)</m:t>
                        </m:r>
                      </m:e>
                    </m:func>
                  </m:oMath>
                </a14:m>
                <a:endParaRPr lang="en-US" sz="500" b="1" dirty="0">
                  <a:latin typeface="Barlow" pitchFamily="2" charset="77"/>
                </a:endParaRPr>
              </a:p>
              <a:p>
                <a:endParaRPr lang="en-US" sz="1050" dirty="0">
                  <a:solidFill>
                    <a:srgbClr val="0070C0"/>
                  </a:solidFill>
                </a:endParaRPr>
              </a:p>
            </p:txBody>
          </p:sp>
        </mc:Choice>
        <mc:Fallback xmlns="">
          <p:sp>
            <p:nvSpPr>
              <p:cNvPr id="19" name="TextBox 18">
                <a:extLst>
                  <a:ext uri="{FF2B5EF4-FFF2-40B4-BE49-F238E27FC236}">
                    <a16:creationId xmlns:a16="http://schemas.microsoft.com/office/drawing/2014/main" id="{C7D3F681-D81F-AFC4-9519-493F20D07882}"/>
                  </a:ext>
                </a:extLst>
              </p:cNvPr>
              <p:cNvSpPr txBox="1">
                <a:spLocks noRot="1" noChangeAspect="1" noMove="1" noResize="1" noEditPoints="1" noAdjustHandles="1" noChangeArrowheads="1" noChangeShapeType="1" noTextEdit="1"/>
              </p:cNvSpPr>
              <p:nvPr/>
            </p:nvSpPr>
            <p:spPr>
              <a:xfrm>
                <a:off x="1665665" y="1670882"/>
                <a:ext cx="2077737" cy="407804"/>
              </a:xfrm>
              <a:prstGeom prst="rect">
                <a:avLst/>
              </a:prstGeom>
              <a:blipFill>
                <a:blip r:embed="rId6"/>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3797AC3-E556-803F-79CE-97CD5F1A5061}"/>
              </a:ext>
            </a:extLst>
          </p:cNvPr>
          <p:cNvSpPr/>
          <p:nvPr/>
        </p:nvSpPr>
        <p:spPr>
          <a:xfrm>
            <a:off x="1371186" y="1746528"/>
            <a:ext cx="281106" cy="37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a:extLst>
              <a:ext uri="{FF2B5EF4-FFF2-40B4-BE49-F238E27FC236}">
                <a16:creationId xmlns:a16="http://schemas.microsoft.com/office/drawing/2014/main" id="{0FAAF0D0-82AA-DC2D-8590-1414DAA5AD96}"/>
              </a:ext>
            </a:extLst>
          </p:cNvPr>
          <p:cNvSpPr/>
          <p:nvPr/>
        </p:nvSpPr>
        <p:spPr>
          <a:xfrm>
            <a:off x="1377706" y="1825051"/>
            <a:ext cx="281106" cy="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122426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FBCF76F-39F1-ACFA-767F-E09D25AAE144}"/>
                  </a:ext>
                </a:extLst>
              </p:cNvPr>
              <p:cNvSpPr>
                <a:spLocks noGrp="1"/>
              </p:cNvSpPr>
              <p:nvPr>
                <p:ph type="title"/>
              </p:nvPr>
            </p:nvSpPr>
            <p:spPr>
              <a:xfrm>
                <a:off x="3295878" y="0"/>
                <a:ext cx="5486400" cy="844500"/>
              </a:xfrm>
            </p:spPr>
            <p:txBody>
              <a:bodyPr/>
              <a:lstStyle/>
              <a:p>
                <a14:m>
                  <m:oMath xmlns:m="http://schemas.openxmlformats.org/officeDocument/2006/math">
                    <m:sSub>
                      <m:sSubPr>
                        <m:ctrlPr>
                          <a:rPr lang="en-US" sz="2400" b="1" i="1" smtClean="0">
                            <a:solidFill>
                              <a:srgbClr val="FFC000"/>
                            </a:solidFill>
                            <a:latin typeface="Cambria Math" panose="02040503050406030204" pitchFamily="18" charset="0"/>
                          </a:rPr>
                        </m:ctrlPr>
                      </m:sSubPr>
                      <m:e>
                        <m:r>
                          <a:rPr lang="en-US" sz="2400" b="1" i="1" smtClean="0">
                            <a:solidFill>
                              <a:srgbClr val="FFC000"/>
                            </a:solidFill>
                            <a:latin typeface="Cambria Math" panose="02040503050406030204" pitchFamily="18" charset="0"/>
                          </a:rPr>
                          <m:t>𝑴</m:t>
                        </m:r>
                      </m:e>
                      <m:sub>
                        <m:r>
                          <a:rPr lang="en-US" sz="2400" b="1" i="1" smtClean="0">
                            <a:solidFill>
                              <a:srgbClr val="FFC000"/>
                            </a:solidFill>
                            <a:latin typeface="Cambria Math" panose="02040503050406030204" pitchFamily="18" charset="0"/>
                          </a:rPr>
                          <m:t>𝒙</m:t>
                        </m:r>
                      </m:sub>
                    </m:sSub>
                    <m:r>
                      <a:rPr lang="en-US" sz="2400" b="0" i="1" smtClean="0">
                        <a:latin typeface="Cambria Math" panose="02040503050406030204" pitchFamily="18" charset="0"/>
                      </a:rPr>
                      <m:t>, </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𝑴</m:t>
                        </m:r>
                      </m:e>
                      <m:sub>
                        <m:r>
                          <a:rPr lang="en-US" sz="2400" b="1" i="1" smtClean="0">
                            <a:solidFill>
                              <a:srgbClr val="FF0000"/>
                            </a:solidFill>
                            <a:latin typeface="Cambria Math" panose="02040503050406030204" pitchFamily="18" charset="0"/>
                          </a:rPr>
                          <m:t>𝒚</m:t>
                        </m:r>
                      </m:sub>
                    </m:sSub>
                    <m:r>
                      <a:rPr lang="en-US" sz="2400" b="0" i="1" smtClean="0">
                        <a:latin typeface="Cambria Math" panose="02040503050406030204" pitchFamily="18" charset="0"/>
                      </a:rPr>
                      <m:t>, </m:t>
                    </m:r>
                    <m:sSub>
                      <m:sSubPr>
                        <m:ctrlPr>
                          <a:rPr lang="en-US" sz="2400" b="1" i="1" smtClean="0">
                            <a:solidFill>
                              <a:srgbClr val="0070C0"/>
                            </a:solidFill>
                            <a:latin typeface="Cambria Math" panose="02040503050406030204" pitchFamily="18" charset="0"/>
                          </a:rPr>
                        </m:ctrlPr>
                      </m:sSubPr>
                      <m:e>
                        <m:r>
                          <a:rPr lang="en-US" sz="2400" b="1" i="1" smtClean="0">
                            <a:solidFill>
                              <a:srgbClr val="0070C0"/>
                            </a:solidFill>
                            <a:latin typeface="Cambria Math" panose="02040503050406030204" pitchFamily="18" charset="0"/>
                          </a:rPr>
                          <m:t>𝑴</m:t>
                        </m:r>
                      </m:e>
                      <m:sub>
                        <m:r>
                          <a:rPr lang="en-US" sz="2400" b="1" i="1" smtClean="0">
                            <a:solidFill>
                              <a:srgbClr val="0070C0"/>
                            </a:solidFill>
                            <a:latin typeface="Cambria Math" panose="02040503050406030204" pitchFamily="18" charset="0"/>
                          </a:rPr>
                          <m:t>𝒛</m:t>
                        </m:r>
                      </m:sub>
                    </m:sSub>
                    <m:r>
                      <a:rPr lang="en-US" sz="2400" b="1" i="1" smtClean="0">
                        <a:solidFill>
                          <a:srgbClr val="0070C0"/>
                        </a:solidFill>
                        <a:latin typeface="Cambria Math" panose="02040503050406030204" pitchFamily="18" charset="0"/>
                      </a:rPr>
                      <m:t> </m:t>
                    </m:r>
                    <m:r>
                      <a:rPr lang="en-US" sz="2400" b="0" i="1" smtClean="0">
                        <a:latin typeface="Cambria Math" panose="02040503050406030204" pitchFamily="18" charset="0"/>
                      </a:rPr>
                      <m:t>𝑉𝑆</m:t>
                    </m:r>
                    <m:r>
                      <a:rPr lang="en-US" sz="2400" b="0" i="1" smtClean="0">
                        <a:latin typeface="Cambria Math" panose="02040503050406030204" pitchFamily="18" charset="0"/>
                      </a:rPr>
                      <m:t> </m:t>
                    </m:r>
                    <m:r>
                      <a:rPr lang="en-US" sz="2400" b="0" i="1" smtClean="0">
                        <a:latin typeface="Cambria Math" panose="02040503050406030204" pitchFamily="18" charset="0"/>
                      </a:rPr>
                      <m:t>𝑇𝑖𝑚𝑒</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Plot</a:t>
                </a:r>
              </a:p>
            </p:txBody>
          </p:sp>
        </mc:Choice>
        <mc:Fallback xmlns="">
          <p:sp>
            <p:nvSpPr>
              <p:cNvPr id="2" name="Title 1">
                <a:extLst>
                  <a:ext uri="{FF2B5EF4-FFF2-40B4-BE49-F238E27FC236}">
                    <a16:creationId xmlns:a16="http://schemas.microsoft.com/office/drawing/2014/main" id="{EFBCF76F-39F1-ACFA-767F-E09D25AAE144}"/>
                  </a:ext>
                </a:extLst>
              </p:cNvPr>
              <p:cNvSpPr>
                <a:spLocks noGrp="1" noRot="1" noChangeAspect="1" noMove="1" noResize="1" noEditPoints="1" noAdjustHandles="1" noChangeArrowheads="1" noChangeShapeType="1" noTextEdit="1"/>
              </p:cNvSpPr>
              <p:nvPr>
                <p:ph type="title"/>
              </p:nvPr>
            </p:nvSpPr>
            <p:spPr>
              <a:xfrm>
                <a:off x="3295878" y="0"/>
                <a:ext cx="5486400" cy="844500"/>
              </a:xfr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53DFC17-A2C8-E33B-03FC-8F284C50B0E4}"/>
              </a:ext>
            </a:extLst>
          </p:cNvPr>
          <p:cNvPicPr>
            <a:picLocks noChangeAspect="1"/>
          </p:cNvPicPr>
          <p:nvPr/>
        </p:nvPicPr>
        <p:blipFill>
          <a:blip r:embed="rId3"/>
          <a:stretch>
            <a:fillRect/>
          </a:stretch>
        </p:blipFill>
        <p:spPr>
          <a:xfrm>
            <a:off x="3072625" y="1058264"/>
            <a:ext cx="2851644" cy="1732484"/>
          </a:xfrm>
          <a:prstGeom prst="rect">
            <a:avLst/>
          </a:prstGeom>
        </p:spPr>
      </p:pic>
      <p:pic>
        <p:nvPicPr>
          <p:cNvPr id="5" name="Picture 4" descr="Chart, line chart&#10;&#10;Description automatically generated">
            <a:extLst>
              <a:ext uri="{FF2B5EF4-FFF2-40B4-BE49-F238E27FC236}">
                <a16:creationId xmlns:a16="http://schemas.microsoft.com/office/drawing/2014/main" id="{070C10F3-CAD5-1791-2196-BC9AA87B5D02}"/>
              </a:ext>
            </a:extLst>
          </p:cNvPr>
          <p:cNvPicPr>
            <a:picLocks noChangeAspect="1"/>
          </p:cNvPicPr>
          <p:nvPr/>
        </p:nvPicPr>
        <p:blipFill>
          <a:blip r:embed="rId4"/>
          <a:stretch>
            <a:fillRect/>
          </a:stretch>
        </p:blipFill>
        <p:spPr>
          <a:xfrm>
            <a:off x="6108192" y="1058910"/>
            <a:ext cx="2712659" cy="1796867"/>
          </a:xfrm>
          <a:prstGeom prst="rect">
            <a:avLst/>
          </a:prstGeom>
        </p:spPr>
      </p:pic>
      <p:sp>
        <p:nvSpPr>
          <p:cNvPr id="6" name="TextBox 5">
            <a:extLst>
              <a:ext uri="{FF2B5EF4-FFF2-40B4-BE49-F238E27FC236}">
                <a16:creationId xmlns:a16="http://schemas.microsoft.com/office/drawing/2014/main" id="{14CAA88F-E00E-78F4-9DCF-76EAE54461D8}"/>
              </a:ext>
            </a:extLst>
          </p:cNvPr>
          <p:cNvSpPr txBox="1"/>
          <p:nvPr/>
        </p:nvSpPr>
        <p:spPr>
          <a:xfrm>
            <a:off x="2029561" y="729342"/>
            <a:ext cx="4572000" cy="307777"/>
          </a:xfrm>
          <a:prstGeom prst="rect">
            <a:avLst/>
          </a:prstGeom>
          <a:noFill/>
        </p:spPr>
        <p:txBody>
          <a:bodyPr wrap="square">
            <a:spAutoFit/>
          </a:bodyPr>
          <a:lstStyle/>
          <a:p>
            <a:pPr algn="ctr"/>
            <a:r>
              <a:rPr lang="en-US" b="1" dirty="0">
                <a:solidFill>
                  <a:srgbClr val="FF0000"/>
                </a:solidFill>
              </a:rPr>
              <a:t>Old Code</a:t>
            </a:r>
          </a:p>
        </p:txBody>
      </p:sp>
      <p:sp>
        <p:nvSpPr>
          <p:cNvPr id="7" name="TextBox 6">
            <a:extLst>
              <a:ext uri="{FF2B5EF4-FFF2-40B4-BE49-F238E27FC236}">
                <a16:creationId xmlns:a16="http://schemas.microsoft.com/office/drawing/2014/main" id="{2399422B-3EB7-6EAC-CB11-657906E84A17}"/>
              </a:ext>
            </a:extLst>
          </p:cNvPr>
          <p:cNvSpPr txBox="1"/>
          <p:nvPr/>
        </p:nvSpPr>
        <p:spPr>
          <a:xfrm>
            <a:off x="5335243" y="739439"/>
            <a:ext cx="4572000" cy="307777"/>
          </a:xfrm>
          <a:prstGeom prst="rect">
            <a:avLst/>
          </a:prstGeom>
          <a:noFill/>
        </p:spPr>
        <p:txBody>
          <a:bodyPr wrap="square">
            <a:spAutoFit/>
          </a:bodyPr>
          <a:lstStyle/>
          <a:p>
            <a:pPr algn="ctr"/>
            <a:r>
              <a:rPr lang="en-US" b="1" dirty="0" err="1">
                <a:solidFill>
                  <a:srgbClr val="00B0F0"/>
                </a:solidFill>
              </a:rPr>
              <a:t>QuTiP</a:t>
            </a:r>
            <a:endParaRPr lang="en-US" b="1" dirty="0">
              <a:solidFill>
                <a:srgbClr val="00B0F0"/>
              </a:solidFill>
            </a:endParaRPr>
          </a:p>
        </p:txBody>
      </p:sp>
      <p:pic>
        <p:nvPicPr>
          <p:cNvPr id="8" name="Picture 7">
            <a:extLst>
              <a:ext uri="{FF2B5EF4-FFF2-40B4-BE49-F238E27FC236}">
                <a16:creationId xmlns:a16="http://schemas.microsoft.com/office/drawing/2014/main" id="{8326B160-D454-3D4F-B296-8DAC4E4480E1}"/>
              </a:ext>
            </a:extLst>
          </p:cNvPr>
          <p:cNvPicPr>
            <a:picLocks noChangeAspect="1"/>
          </p:cNvPicPr>
          <p:nvPr/>
        </p:nvPicPr>
        <p:blipFill>
          <a:blip r:embed="rId5"/>
          <a:stretch>
            <a:fillRect/>
          </a:stretch>
        </p:blipFill>
        <p:spPr>
          <a:xfrm>
            <a:off x="6108192" y="3032010"/>
            <a:ext cx="2898474" cy="1842648"/>
          </a:xfrm>
          <a:prstGeom prst="rect">
            <a:avLst/>
          </a:prstGeom>
        </p:spPr>
      </p:pic>
      <p:pic>
        <p:nvPicPr>
          <p:cNvPr id="9" name="Picture 8" descr="Chart, line chart&#10;&#10;Description automatically generated">
            <a:extLst>
              <a:ext uri="{FF2B5EF4-FFF2-40B4-BE49-F238E27FC236}">
                <a16:creationId xmlns:a16="http://schemas.microsoft.com/office/drawing/2014/main" id="{932BDFE4-65DB-A5F6-DE71-FD43A269C201}"/>
              </a:ext>
            </a:extLst>
          </p:cNvPr>
          <p:cNvPicPr>
            <a:picLocks noChangeAspect="1"/>
          </p:cNvPicPr>
          <p:nvPr/>
        </p:nvPicPr>
        <p:blipFill>
          <a:blip r:embed="rId6"/>
          <a:stretch>
            <a:fillRect/>
          </a:stretch>
        </p:blipFill>
        <p:spPr>
          <a:xfrm>
            <a:off x="3141757" y="3007297"/>
            <a:ext cx="2870259" cy="189050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F1F0751-C281-CED3-C4B5-1E563D6A1753}"/>
                  </a:ext>
                </a:extLst>
              </p:cNvPr>
              <p:cNvSpPr txBox="1"/>
              <p:nvPr/>
            </p:nvSpPr>
            <p:spPr>
              <a:xfrm>
                <a:off x="646001" y="3928621"/>
                <a:ext cx="1928743" cy="307777"/>
              </a:xfrm>
              <a:prstGeom prst="rect">
                <a:avLst/>
              </a:prstGeom>
              <a:noFill/>
            </p:spPr>
            <p:txBody>
              <a:bodyPr wrap="square">
                <a:spAutoFit/>
              </a:bodyPr>
              <a:lstStyle/>
              <a:p>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𝒒𝑱</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m:t>
                        </m:r>
                        <m:r>
                          <a:rPr lang="en-US" b="1" i="1" dirty="0" smtClean="0">
                            <a:latin typeface="Cambria Math" panose="02040503050406030204" pitchFamily="18" charset="0"/>
                          </a:rPr>
                          <m:t>𝑩</m:t>
                        </m:r>
                      </m:e>
                      <m:sub>
                        <m:r>
                          <a:rPr lang="en-US" b="1" i="1" dirty="0" smtClean="0">
                            <a:latin typeface="Cambria Math" panose="02040503050406030204" pitchFamily="18" charset="0"/>
                          </a:rPr>
                          <m:t>𝒙</m:t>
                        </m:r>
                      </m:sub>
                    </m:sSub>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 </a:t>
                </a:r>
                <a14:m>
                  <m:oMath xmlns:m="http://schemas.openxmlformats.org/officeDocument/2006/math">
                    <m:r>
                      <a:rPr lang="en-US" b="1" i="1" smtClean="0">
                        <a:latin typeface="Cambria Math" panose="02040503050406030204" pitchFamily="18" charset="0"/>
                      </a:rPr>
                      <m:t>𝝎</m:t>
                    </m:r>
                    <m:r>
                      <a:rPr lang="en-US" b="1" i="1" smtClean="0">
                        <a:latin typeface="Cambria Math" panose="02040503050406030204" pitchFamily="18" charset="0"/>
                      </a:rPr>
                      <m:t>=</m:t>
                    </m:r>
                    <m:r>
                      <a:rPr lang="en-US" b="1" i="1" smtClean="0">
                        <a:latin typeface="Cambria Math" panose="02040503050406030204" pitchFamily="18" charset="0"/>
                      </a:rPr>
                      <m:t>𝟒</m:t>
                    </m:r>
                  </m:oMath>
                </a14:m>
                <a:endParaRPr lang="en-US" b="1" dirty="0"/>
              </a:p>
            </p:txBody>
          </p:sp>
        </mc:Choice>
        <mc:Fallback xmlns="">
          <p:sp>
            <p:nvSpPr>
              <p:cNvPr id="11" name="TextBox 10">
                <a:extLst>
                  <a:ext uri="{FF2B5EF4-FFF2-40B4-BE49-F238E27FC236}">
                    <a16:creationId xmlns:a16="http://schemas.microsoft.com/office/drawing/2014/main" id="{CF1F0751-C281-CED3-C4B5-1E563D6A1753}"/>
                  </a:ext>
                </a:extLst>
              </p:cNvPr>
              <p:cNvSpPr txBox="1">
                <a:spLocks noRot="1" noChangeAspect="1" noMove="1" noResize="1" noEditPoints="1" noAdjustHandles="1" noChangeArrowheads="1" noChangeShapeType="1" noTextEdit="1"/>
              </p:cNvSpPr>
              <p:nvPr/>
            </p:nvSpPr>
            <p:spPr>
              <a:xfrm>
                <a:off x="646001" y="3928621"/>
                <a:ext cx="1928743" cy="307777"/>
              </a:xfrm>
              <a:prstGeom prst="rect">
                <a:avLst/>
              </a:prstGeom>
              <a:blipFill>
                <a:blip r:embed="rId7"/>
                <a:stretch>
                  <a:fillRect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6ACC618-FAD0-1179-88F8-DCDC5F170822}"/>
                  </a:ext>
                </a:extLst>
              </p:cNvPr>
              <p:cNvSpPr txBox="1"/>
              <p:nvPr/>
            </p:nvSpPr>
            <p:spPr>
              <a:xfrm>
                <a:off x="332044" y="1952424"/>
                <a:ext cx="2556659" cy="307777"/>
              </a:xfrm>
              <a:prstGeom prst="rect">
                <a:avLst/>
              </a:prstGeom>
              <a:noFill/>
            </p:spPr>
            <p:txBody>
              <a:bodyPr wrap="square">
                <a:spAutoFit/>
              </a:bodyPr>
              <a:lstStyle/>
              <a:p>
                <a:pPr algn="ct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𝒒𝑱</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m:t>
                        </m:r>
                        <m:r>
                          <a:rPr lang="en-US" b="1" i="1" dirty="0" smtClean="0">
                            <a:latin typeface="Cambria Math" panose="02040503050406030204" pitchFamily="18" charset="0"/>
                          </a:rPr>
                          <m:t>𝑩</m:t>
                        </m:r>
                      </m:e>
                      <m:sub>
                        <m:r>
                          <a:rPr lang="en-US" b="1" i="1" dirty="0" smtClean="0">
                            <a:latin typeface="Cambria Math" panose="02040503050406030204" pitchFamily="18" charset="0"/>
                          </a:rPr>
                          <m:t>𝒙</m:t>
                        </m:r>
                      </m:sub>
                    </m:sSub>
                    <m:r>
                      <a:rPr lang="en-US" b="1" i="1" dirty="0" smtClean="0">
                        <a:latin typeface="Cambria Math" panose="02040503050406030204" pitchFamily="18" charset="0"/>
                      </a:rPr>
                      <m:t>=</m:t>
                    </m:r>
                    <m:r>
                      <a:rPr lang="en-US" b="1" i="1" dirty="0" smtClean="0">
                        <a:latin typeface="Cambria Math" panose="02040503050406030204" pitchFamily="18" charset="0"/>
                      </a:rPr>
                      <m:t>𝟖</m:t>
                    </m:r>
                  </m:oMath>
                </a14:m>
                <a:r>
                  <a:rPr lang="en-US" b="1" dirty="0"/>
                  <a:t>; </a:t>
                </a:r>
                <a14:m>
                  <m:oMath xmlns:m="http://schemas.openxmlformats.org/officeDocument/2006/math">
                    <m:r>
                      <a:rPr lang="en-US" b="1" i="1" smtClean="0">
                        <a:latin typeface="Cambria Math" panose="02040503050406030204" pitchFamily="18" charset="0"/>
                      </a:rPr>
                      <m:t>𝝎</m:t>
                    </m:r>
                    <m:r>
                      <a:rPr lang="en-US" b="1" i="1" smtClean="0">
                        <a:latin typeface="Cambria Math" panose="02040503050406030204" pitchFamily="18" charset="0"/>
                      </a:rPr>
                      <m:t>=</m:t>
                    </m:r>
                    <m:r>
                      <a:rPr lang="en-US" b="1" i="1" smtClean="0">
                        <a:latin typeface="Cambria Math" panose="02040503050406030204" pitchFamily="18" charset="0"/>
                      </a:rPr>
                      <m:t>𝟒</m:t>
                    </m:r>
                  </m:oMath>
                </a14:m>
                <a:endParaRPr lang="en-US" b="1" dirty="0"/>
              </a:p>
            </p:txBody>
          </p:sp>
        </mc:Choice>
        <mc:Fallback xmlns="">
          <p:sp>
            <p:nvSpPr>
              <p:cNvPr id="13" name="TextBox 12">
                <a:extLst>
                  <a:ext uri="{FF2B5EF4-FFF2-40B4-BE49-F238E27FC236}">
                    <a16:creationId xmlns:a16="http://schemas.microsoft.com/office/drawing/2014/main" id="{56ACC618-FAD0-1179-88F8-DCDC5F170822}"/>
                  </a:ext>
                </a:extLst>
              </p:cNvPr>
              <p:cNvSpPr txBox="1">
                <a:spLocks noRot="1" noChangeAspect="1" noMove="1" noResize="1" noEditPoints="1" noAdjustHandles="1" noChangeArrowheads="1" noChangeShapeType="1" noTextEdit="1"/>
              </p:cNvSpPr>
              <p:nvPr/>
            </p:nvSpPr>
            <p:spPr>
              <a:xfrm>
                <a:off x="332044" y="1952424"/>
                <a:ext cx="2556659" cy="307777"/>
              </a:xfrm>
              <a:prstGeom prst="rect">
                <a:avLst/>
              </a:prstGeom>
              <a:blipFill>
                <a:blip r:embed="rId8"/>
                <a:stretch>
                  <a:fillRect t="-3846" b="-1538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FEFDE9A-0134-628D-2F64-BCD1AE289E2D}"/>
              </a:ext>
            </a:extLst>
          </p:cNvPr>
          <p:cNvSpPr txBox="1"/>
          <p:nvPr/>
        </p:nvSpPr>
        <p:spPr>
          <a:xfrm>
            <a:off x="145379" y="166215"/>
            <a:ext cx="2966576" cy="1754326"/>
          </a:xfrm>
          <a:prstGeom prst="rect">
            <a:avLst/>
          </a:prstGeom>
          <a:noFill/>
        </p:spPr>
        <p:txBody>
          <a:bodyPr wrap="square">
            <a:spAutoFit/>
          </a:bodyPr>
          <a:lstStyle/>
          <a:p>
            <a:r>
              <a:rPr lang="en-US" sz="1200" b="1" dirty="0"/>
              <a:t>Observations:</a:t>
            </a:r>
          </a:p>
          <a:p>
            <a:pPr marL="285750" indent="-285750">
              <a:buFont typeface="Arial" panose="020B0604020202020204" pitchFamily="34" charset="0"/>
              <a:buChar char="•"/>
            </a:pPr>
            <a:r>
              <a:rPr lang="en-US" sz="1200" dirty="0">
                <a:highlight>
                  <a:srgbClr val="FFFF00"/>
                </a:highlight>
              </a:rPr>
              <a:t>It seems that the old code produces a dynamic that is faster</a:t>
            </a:r>
          </a:p>
          <a:p>
            <a:pPr marL="285750" indent="-285750">
              <a:buFont typeface="Arial" panose="020B0604020202020204" pitchFamily="34" charset="0"/>
              <a:buChar char="•"/>
            </a:pPr>
            <a:r>
              <a:rPr lang="en-US" sz="1200" dirty="0">
                <a:highlight>
                  <a:srgbClr val="FFFF00"/>
                </a:highlight>
              </a:rPr>
              <a:t>The old one has higher values than the </a:t>
            </a:r>
            <a:r>
              <a:rPr lang="en-US" sz="1200" dirty="0" err="1">
                <a:highlight>
                  <a:srgbClr val="FFFF00"/>
                </a:highlight>
              </a:rPr>
              <a:t>QuTiP</a:t>
            </a:r>
            <a:endParaRPr lang="en-US" sz="1200" dirty="0">
              <a:highlight>
                <a:srgbClr val="FFFF00"/>
              </a:highlight>
            </a:endParaRPr>
          </a:p>
          <a:p>
            <a:pPr marL="285750" indent="-285750">
              <a:buFont typeface="Arial" panose="020B0604020202020204" pitchFamily="34" charset="0"/>
              <a:buChar char="•"/>
            </a:pPr>
            <a:r>
              <a:rPr lang="en-US" sz="1200" dirty="0">
                <a:highlight>
                  <a:srgbClr val="FFFF00"/>
                </a:highlight>
              </a:rPr>
              <a:t>These things could come from the highly uncertain high frequencies terms of the Fourier expansion of the old algorithm</a:t>
            </a:r>
          </a:p>
        </p:txBody>
      </p:sp>
    </p:spTree>
    <p:extLst>
      <p:ext uri="{BB962C8B-B14F-4D97-AF65-F5344CB8AC3E}">
        <p14:creationId xmlns:p14="http://schemas.microsoft.com/office/powerpoint/2010/main" val="198159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C060769-5304-705B-6D92-FA4D56739007}"/>
                  </a:ext>
                </a:extLst>
              </p:cNvPr>
              <p:cNvSpPr>
                <a:spLocks noGrp="1"/>
              </p:cNvSpPr>
              <p:nvPr>
                <p:ph type="title"/>
              </p:nvPr>
            </p:nvSpPr>
            <p:spPr>
              <a:xfrm>
                <a:off x="3608875" y="-5823"/>
                <a:ext cx="5486400" cy="844500"/>
              </a:xfrm>
            </p:spPr>
            <p:txBody>
              <a:bodyPr>
                <a:normAutofit fontScale="90000"/>
              </a:bodyPr>
              <a:lstStyle/>
              <a:p>
                <a:r>
                  <a:rPr lang="en-US" b="1" dirty="0"/>
                  <a:t>Magnetization vs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𝑩</m:t>
                        </m:r>
                      </m:e>
                      <m:sub>
                        <m:r>
                          <a:rPr lang="en-US" b="1" i="1" smtClean="0">
                            <a:latin typeface="Cambria Math" panose="02040503050406030204" pitchFamily="18" charset="0"/>
                          </a:rPr>
                          <m:t>𝒙</m:t>
                        </m:r>
                      </m:sub>
                    </m:sSub>
                  </m:oMath>
                </a14:m>
                <a:r>
                  <a:rPr lang="en-US" b="1" dirty="0"/>
                  <a:t> Plots</a:t>
                </a:r>
              </a:p>
            </p:txBody>
          </p:sp>
        </mc:Choice>
        <mc:Fallback xmlns="">
          <p:sp>
            <p:nvSpPr>
              <p:cNvPr id="2" name="Title 1">
                <a:extLst>
                  <a:ext uri="{FF2B5EF4-FFF2-40B4-BE49-F238E27FC236}">
                    <a16:creationId xmlns:a16="http://schemas.microsoft.com/office/drawing/2014/main" id="{9C060769-5304-705B-6D92-FA4D56739007}"/>
                  </a:ext>
                </a:extLst>
              </p:cNvPr>
              <p:cNvSpPr>
                <a:spLocks noGrp="1" noRot="1" noChangeAspect="1" noMove="1" noResize="1" noEditPoints="1" noAdjustHandles="1" noChangeArrowheads="1" noChangeShapeType="1" noTextEdit="1"/>
              </p:cNvSpPr>
              <p:nvPr>
                <p:ph type="title"/>
              </p:nvPr>
            </p:nvSpPr>
            <p:spPr>
              <a:xfrm>
                <a:off x="3608875" y="-5823"/>
                <a:ext cx="5486400" cy="844500"/>
              </a:xfr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378A5C8-3BD1-2617-7B58-BEF8BBB2A0FC}"/>
              </a:ext>
            </a:extLst>
          </p:cNvPr>
          <p:cNvPicPr>
            <a:picLocks noChangeAspect="1"/>
          </p:cNvPicPr>
          <p:nvPr/>
        </p:nvPicPr>
        <p:blipFill>
          <a:blip r:embed="rId4"/>
          <a:stretch>
            <a:fillRect/>
          </a:stretch>
        </p:blipFill>
        <p:spPr>
          <a:xfrm>
            <a:off x="446481" y="595834"/>
            <a:ext cx="3162395" cy="1975916"/>
          </a:xfrm>
          <a:prstGeom prst="rect">
            <a:avLst/>
          </a:prstGeom>
        </p:spPr>
      </p:pic>
      <p:pic>
        <p:nvPicPr>
          <p:cNvPr id="5" name="Picture 4" descr="Chart, line chart, histogram&#10;&#10;Description automatically generated">
            <a:extLst>
              <a:ext uri="{FF2B5EF4-FFF2-40B4-BE49-F238E27FC236}">
                <a16:creationId xmlns:a16="http://schemas.microsoft.com/office/drawing/2014/main" id="{C623E260-FE25-DB17-7723-3E2F33701BD9}"/>
              </a:ext>
            </a:extLst>
          </p:cNvPr>
          <p:cNvPicPr>
            <a:picLocks noChangeAspect="1"/>
          </p:cNvPicPr>
          <p:nvPr/>
        </p:nvPicPr>
        <p:blipFill>
          <a:blip r:embed="rId5"/>
          <a:stretch>
            <a:fillRect/>
          </a:stretch>
        </p:blipFill>
        <p:spPr>
          <a:xfrm>
            <a:off x="5166440" y="963675"/>
            <a:ext cx="3547373" cy="2175506"/>
          </a:xfrm>
          <a:prstGeom prst="rect">
            <a:avLst/>
          </a:prstGeom>
        </p:spPr>
      </p:pic>
      <p:pic>
        <p:nvPicPr>
          <p:cNvPr id="7" name="Picture 6" descr="Chart, line chart&#10;&#10;Description automatically generated">
            <a:extLst>
              <a:ext uri="{FF2B5EF4-FFF2-40B4-BE49-F238E27FC236}">
                <a16:creationId xmlns:a16="http://schemas.microsoft.com/office/drawing/2014/main" id="{89F0CE18-2919-CA72-D2B9-D1524CCD6A7E}"/>
              </a:ext>
            </a:extLst>
          </p:cNvPr>
          <p:cNvPicPr>
            <a:picLocks noChangeAspect="1"/>
          </p:cNvPicPr>
          <p:nvPr/>
        </p:nvPicPr>
        <p:blipFill>
          <a:blip r:embed="rId6"/>
          <a:stretch>
            <a:fillRect/>
          </a:stretch>
        </p:blipFill>
        <p:spPr>
          <a:xfrm>
            <a:off x="643192" y="3070844"/>
            <a:ext cx="2933563" cy="1997794"/>
          </a:xfrm>
          <a:prstGeom prst="rect">
            <a:avLst/>
          </a:prstGeom>
        </p:spPr>
      </p:pic>
      <p:cxnSp>
        <p:nvCxnSpPr>
          <p:cNvPr id="11" name="Straight Arrow Connector 10">
            <a:extLst>
              <a:ext uri="{FF2B5EF4-FFF2-40B4-BE49-F238E27FC236}">
                <a16:creationId xmlns:a16="http://schemas.microsoft.com/office/drawing/2014/main" id="{8E3AB50B-FAF9-B378-BB5B-0D1D00232FF0}"/>
              </a:ext>
            </a:extLst>
          </p:cNvPr>
          <p:cNvCxnSpPr/>
          <p:nvPr/>
        </p:nvCxnSpPr>
        <p:spPr>
          <a:xfrm>
            <a:off x="3406005" y="2270763"/>
            <a:ext cx="685800" cy="68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FEBFA4-BAF2-B265-2849-4B05E370A6E0}"/>
                  </a:ext>
                </a:extLst>
              </p:cNvPr>
              <p:cNvSpPr txBox="1"/>
              <p:nvPr/>
            </p:nvSpPr>
            <p:spPr>
              <a:xfrm>
                <a:off x="3680158" y="2956563"/>
                <a:ext cx="988017" cy="2539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𝐵</m:t>
                          </m:r>
                        </m:e>
                        <m:sub>
                          <m:r>
                            <a:rPr lang="en-US" sz="1050" i="1">
                              <a:latin typeface="Cambria Math" panose="02040503050406030204" pitchFamily="18" charset="0"/>
                            </a:rPr>
                            <m:t>𝑥</m:t>
                          </m:r>
                        </m:sub>
                      </m:sSub>
                      <m:r>
                        <a:rPr lang="en-US" sz="1050" i="1">
                          <a:latin typeface="Cambria Math" panose="02040503050406030204" pitchFamily="18" charset="0"/>
                        </a:rPr>
                        <m:t>=29.7</m:t>
                      </m:r>
                    </m:oMath>
                  </m:oMathPara>
                </a14:m>
                <a:endParaRPr lang="en-US" sz="1050" dirty="0"/>
              </a:p>
            </p:txBody>
          </p:sp>
        </mc:Choice>
        <mc:Fallback xmlns="">
          <p:sp>
            <p:nvSpPr>
              <p:cNvPr id="12" name="TextBox 11">
                <a:extLst>
                  <a:ext uri="{FF2B5EF4-FFF2-40B4-BE49-F238E27FC236}">
                    <a16:creationId xmlns:a16="http://schemas.microsoft.com/office/drawing/2014/main" id="{E9FEBFA4-BAF2-B265-2849-4B05E370A6E0}"/>
                  </a:ext>
                </a:extLst>
              </p:cNvPr>
              <p:cNvSpPr txBox="1">
                <a:spLocks noRot="1" noChangeAspect="1" noMove="1" noResize="1" noEditPoints="1" noAdjustHandles="1" noChangeArrowheads="1" noChangeShapeType="1" noTextEdit="1"/>
              </p:cNvSpPr>
              <p:nvPr/>
            </p:nvSpPr>
            <p:spPr>
              <a:xfrm>
                <a:off x="3680158" y="2956563"/>
                <a:ext cx="988017" cy="253916"/>
              </a:xfrm>
              <a:prstGeom prst="rect">
                <a:avLst/>
              </a:prstGeom>
              <a:blipFill>
                <a:blip r:embed="rId7"/>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113D9FF-9DB1-F07E-4B9B-6ABF4A8F19E3}"/>
              </a:ext>
            </a:extLst>
          </p:cNvPr>
          <p:cNvCxnSpPr>
            <a:cxnSpLocks/>
          </p:cNvCxnSpPr>
          <p:nvPr/>
        </p:nvCxnSpPr>
        <p:spPr>
          <a:xfrm flipV="1">
            <a:off x="2098034" y="1299785"/>
            <a:ext cx="1811026" cy="520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79F328-C331-FB87-0CD6-98816F8E447A}"/>
                  </a:ext>
                </a:extLst>
              </p:cNvPr>
              <p:cNvSpPr txBox="1"/>
              <p:nvPr/>
            </p:nvSpPr>
            <p:spPr>
              <a:xfrm>
                <a:off x="2001281" y="1125863"/>
                <a:ext cx="4572000" cy="27699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𝐵</m:t>
                          </m:r>
                        </m:e>
                        <m:sub>
                          <m:r>
                            <a:rPr lang="en-US" sz="1200" i="1">
                              <a:latin typeface="Cambria Math" panose="02040503050406030204" pitchFamily="18" charset="0"/>
                            </a:rPr>
                            <m:t>𝑥</m:t>
                          </m:r>
                        </m:sub>
                      </m:sSub>
                      <m:r>
                        <a:rPr lang="en-US" sz="1200" i="1">
                          <a:latin typeface="Cambria Math" panose="02040503050406030204" pitchFamily="18" charset="0"/>
                        </a:rPr>
                        <m:t>=13.7</m:t>
                      </m:r>
                    </m:oMath>
                  </m:oMathPara>
                </a14:m>
                <a:endParaRPr lang="en-US" sz="2100" dirty="0"/>
              </a:p>
            </p:txBody>
          </p:sp>
        </mc:Choice>
        <mc:Fallback xmlns="">
          <p:sp>
            <p:nvSpPr>
              <p:cNvPr id="18" name="TextBox 17">
                <a:extLst>
                  <a:ext uri="{FF2B5EF4-FFF2-40B4-BE49-F238E27FC236}">
                    <a16:creationId xmlns:a16="http://schemas.microsoft.com/office/drawing/2014/main" id="{3479F328-C331-FB87-0CD6-98816F8E447A}"/>
                  </a:ext>
                </a:extLst>
              </p:cNvPr>
              <p:cNvSpPr txBox="1">
                <a:spLocks noRot="1" noChangeAspect="1" noMove="1" noResize="1" noEditPoints="1" noAdjustHandles="1" noChangeArrowheads="1" noChangeShapeType="1" noTextEdit="1"/>
              </p:cNvSpPr>
              <p:nvPr/>
            </p:nvSpPr>
            <p:spPr>
              <a:xfrm>
                <a:off x="2001281" y="1125863"/>
                <a:ext cx="4572000" cy="276999"/>
              </a:xfrm>
              <a:prstGeom prst="rect">
                <a:avLst/>
              </a:prstGeom>
              <a:blipFill>
                <a:blip r:embed="rId8"/>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7544011-BBCD-C825-F4E5-B3656149BC63}"/>
              </a:ext>
            </a:extLst>
          </p:cNvPr>
          <p:cNvCxnSpPr>
            <a:cxnSpLocks/>
          </p:cNvCxnSpPr>
          <p:nvPr/>
        </p:nvCxnSpPr>
        <p:spPr>
          <a:xfrm flipV="1">
            <a:off x="1585795" y="1110477"/>
            <a:ext cx="1794248" cy="585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0135F6-C812-5B0D-9648-4D827B7E6CBE}"/>
                  </a:ext>
                </a:extLst>
              </p:cNvPr>
              <p:cNvSpPr txBox="1"/>
              <p:nvPr/>
            </p:nvSpPr>
            <p:spPr>
              <a:xfrm>
                <a:off x="1472128" y="886372"/>
                <a:ext cx="4573680" cy="30008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𝐵</m:t>
                          </m:r>
                        </m:e>
                        <m:sub>
                          <m:r>
                            <a:rPr lang="en-US" sz="1350" i="1">
                              <a:latin typeface="Cambria Math" panose="02040503050406030204" pitchFamily="18" charset="0"/>
                            </a:rPr>
                            <m:t>𝑥</m:t>
                          </m:r>
                        </m:sub>
                      </m:sSub>
                      <m:r>
                        <a:rPr lang="en-US" sz="1350" i="1">
                          <a:latin typeface="Cambria Math" panose="02040503050406030204" pitchFamily="18" charset="0"/>
                        </a:rPr>
                        <m:t>=7.3</m:t>
                      </m:r>
                    </m:oMath>
                  </m:oMathPara>
                </a14:m>
                <a:endParaRPr lang="en-US" sz="2400" dirty="0"/>
              </a:p>
            </p:txBody>
          </p:sp>
        </mc:Choice>
        <mc:Fallback xmlns="">
          <p:sp>
            <p:nvSpPr>
              <p:cNvPr id="21" name="TextBox 20">
                <a:extLst>
                  <a:ext uri="{FF2B5EF4-FFF2-40B4-BE49-F238E27FC236}">
                    <a16:creationId xmlns:a16="http://schemas.microsoft.com/office/drawing/2014/main" id="{9C0135F6-C812-5B0D-9648-4D827B7E6CBE}"/>
                  </a:ext>
                </a:extLst>
              </p:cNvPr>
              <p:cNvSpPr txBox="1">
                <a:spLocks noRot="1" noChangeAspect="1" noMove="1" noResize="1" noEditPoints="1" noAdjustHandles="1" noChangeArrowheads="1" noChangeShapeType="1" noTextEdit="1"/>
              </p:cNvSpPr>
              <p:nvPr/>
            </p:nvSpPr>
            <p:spPr>
              <a:xfrm>
                <a:off x="1472128" y="886372"/>
                <a:ext cx="4573680"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2BC254-1BF3-ECA6-F6FC-893BB9BF6E5F}"/>
                  </a:ext>
                </a:extLst>
              </p:cNvPr>
              <p:cNvSpPr txBox="1"/>
              <p:nvPr/>
            </p:nvSpPr>
            <p:spPr>
              <a:xfrm>
                <a:off x="1107375" y="2685081"/>
                <a:ext cx="1954574" cy="37580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ad>
                        <m:radPr>
                          <m:degHide m:val="on"/>
                          <m:ctrlPr>
                            <a:rPr lang="en-US" sz="1200" b="1" i="1">
                              <a:latin typeface="Cambria Math" panose="02040503050406030204" pitchFamily="18" charset="0"/>
                            </a:rPr>
                          </m:ctrlPr>
                        </m:radPr>
                        <m:deg/>
                        <m:e>
                          <m:sSubSup>
                            <m:sSubSupPr>
                              <m:ctrlPr>
                                <a:rPr lang="en-US" sz="1200" b="1" i="1">
                                  <a:latin typeface="Cambria Math" panose="02040503050406030204" pitchFamily="18" charset="0"/>
                                </a:rPr>
                              </m:ctrlPr>
                            </m:sSubSupPr>
                            <m:e>
                              <m:acc>
                                <m:accPr>
                                  <m:chr m:val="̅"/>
                                  <m:ctrlPr>
                                    <a:rPr lang="en-US" sz="1200" b="1" i="1">
                                      <a:latin typeface="Cambria Math" panose="02040503050406030204" pitchFamily="18" charset="0"/>
                                    </a:rPr>
                                  </m:ctrlPr>
                                </m:accPr>
                                <m:e>
                                  <m:r>
                                    <a:rPr lang="en-US" sz="1200" b="1" i="1">
                                      <a:latin typeface="Cambria Math" panose="02040503050406030204" pitchFamily="18" charset="0"/>
                                    </a:rPr>
                                    <m:t>𝑴</m:t>
                                  </m:r>
                                </m:e>
                              </m:acc>
                            </m:e>
                            <m:sub>
                              <m:r>
                                <a:rPr lang="en-US" sz="1200" b="1" i="1">
                                  <a:latin typeface="Cambria Math" panose="02040503050406030204" pitchFamily="18" charset="0"/>
                                </a:rPr>
                                <m:t>𝒙</m:t>
                              </m:r>
                            </m:sub>
                            <m:sup>
                              <m:r>
                                <a:rPr lang="en-US" sz="1200" b="1" i="1">
                                  <a:latin typeface="Cambria Math" panose="02040503050406030204" pitchFamily="18" charset="0"/>
                                </a:rPr>
                                <m:t>𝟐</m:t>
                              </m:r>
                            </m:sup>
                          </m:sSubSup>
                          <m:r>
                            <a:rPr lang="en-US" sz="1200" b="1" i="1">
                              <a:latin typeface="Cambria Math" panose="02040503050406030204" pitchFamily="18" charset="0"/>
                            </a:rPr>
                            <m:t>+</m:t>
                          </m:r>
                          <m:sSubSup>
                            <m:sSubSupPr>
                              <m:ctrlPr>
                                <a:rPr lang="en-US" sz="1200" b="1" i="1">
                                  <a:latin typeface="Cambria Math" panose="02040503050406030204" pitchFamily="18" charset="0"/>
                                </a:rPr>
                              </m:ctrlPr>
                            </m:sSubSupPr>
                            <m:e>
                              <m:acc>
                                <m:accPr>
                                  <m:chr m:val="̅"/>
                                  <m:ctrlPr>
                                    <a:rPr lang="en-US" sz="1200" b="1" i="1">
                                      <a:latin typeface="Cambria Math" panose="02040503050406030204" pitchFamily="18" charset="0"/>
                                    </a:rPr>
                                  </m:ctrlPr>
                                </m:accPr>
                                <m:e>
                                  <m:r>
                                    <a:rPr lang="en-US" sz="1200" b="1" i="1">
                                      <a:latin typeface="Cambria Math" panose="02040503050406030204" pitchFamily="18" charset="0"/>
                                    </a:rPr>
                                    <m:t>𝑴</m:t>
                                  </m:r>
                                </m:e>
                              </m:acc>
                            </m:e>
                            <m:sub>
                              <m:r>
                                <a:rPr lang="en-US" sz="1200" b="1" i="1">
                                  <a:latin typeface="Cambria Math" panose="02040503050406030204" pitchFamily="18" charset="0"/>
                                </a:rPr>
                                <m:t>𝒚</m:t>
                              </m:r>
                            </m:sub>
                            <m:sup>
                              <m:r>
                                <a:rPr lang="en-US" sz="1200" b="1" i="1">
                                  <a:latin typeface="Cambria Math" panose="02040503050406030204" pitchFamily="18" charset="0"/>
                                </a:rPr>
                                <m:t>𝟐</m:t>
                              </m:r>
                            </m:sup>
                          </m:sSubSup>
                          <m:r>
                            <a:rPr lang="en-US" sz="1200" b="1" i="1">
                              <a:latin typeface="Cambria Math" panose="02040503050406030204" pitchFamily="18" charset="0"/>
                            </a:rPr>
                            <m:t>+</m:t>
                          </m:r>
                          <m:sSubSup>
                            <m:sSubSupPr>
                              <m:ctrlPr>
                                <a:rPr lang="en-US" sz="1200" b="1" i="1">
                                  <a:latin typeface="Cambria Math" panose="02040503050406030204" pitchFamily="18" charset="0"/>
                                </a:rPr>
                              </m:ctrlPr>
                            </m:sSubSupPr>
                            <m:e>
                              <m:acc>
                                <m:accPr>
                                  <m:chr m:val="̅"/>
                                  <m:ctrlPr>
                                    <a:rPr lang="en-US" sz="1200" b="1" i="1">
                                      <a:latin typeface="Cambria Math" panose="02040503050406030204" pitchFamily="18" charset="0"/>
                                    </a:rPr>
                                  </m:ctrlPr>
                                </m:accPr>
                                <m:e>
                                  <m:r>
                                    <a:rPr lang="en-US" sz="1200" b="1" i="1">
                                      <a:latin typeface="Cambria Math" panose="02040503050406030204" pitchFamily="18" charset="0"/>
                                    </a:rPr>
                                    <m:t>𝑴</m:t>
                                  </m:r>
                                </m:e>
                              </m:acc>
                            </m:e>
                            <m:sub>
                              <m:r>
                                <a:rPr lang="en-US" sz="1200" b="1" i="1">
                                  <a:latin typeface="Cambria Math" panose="02040503050406030204" pitchFamily="18" charset="0"/>
                                </a:rPr>
                                <m:t>𝒛</m:t>
                              </m:r>
                            </m:sub>
                            <m:sup>
                              <m:r>
                                <a:rPr lang="en-US" sz="1200" b="1" i="1">
                                  <a:latin typeface="Cambria Math" panose="02040503050406030204" pitchFamily="18" charset="0"/>
                                </a:rPr>
                                <m:t>𝟐</m:t>
                              </m:r>
                            </m:sup>
                          </m:sSubSup>
                        </m:e>
                      </m:rad>
                      <m:r>
                        <a:rPr lang="en-US" sz="1200" b="1" i="1">
                          <a:latin typeface="Cambria Math" panose="02040503050406030204" pitchFamily="18" charset="0"/>
                        </a:rPr>
                        <m:t> </m:t>
                      </m:r>
                      <m:r>
                        <a:rPr lang="en-US" sz="1200" b="1" i="1">
                          <a:latin typeface="Cambria Math" panose="02040503050406030204" pitchFamily="18" charset="0"/>
                        </a:rPr>
                        <m:t>𝑽𝑺</m:t>
                      </m:r>
                      <m:r>
                        <a:rPr lang="en-US" sz="1200" b="1" i="1">
                          <a:latin typeface="Cambria Math" panose="02040503050406030204" pitchFamily="18" charset="0"/>
                        </a:rPr>
                        <m:t> </m:t>
                      </m:r>
                      <m:sSub>
                        <m:sSubPr>
                          <m:ctrlPr>
                            <a:rPr lang="en-US" sz="1200" b="1" i="1">
                              <a:latin typeface="Cambria Math" panose="02040503050406030204" pitchFamily="18" charset="0"/>
                            </a:rPr>
                          </m:ctrlPr>
                        </m:sSubPr>
                        <m:e>
                          <m:r>
                            <a:rPr lang="en-US" sz="1200" b="1" i="1">
                              <a:latin typeface="Cambria Math" panose="02040503050406030204" pitchFamily="18" charset="0"/>
                            </a:rPr>
                            <m:t>𝑩</m:t>
                          </m:r>
                        </m:e>
                        <m:sub>
                          <m:r>
                            <a:rPr lang="en-US" sz="1200" b="1" i="1">
                              <a:latin typeface="Cambria Math" panose="02040503050406030204" pitchFamily="18" charset="0"/>
                            </a:rPr>
                            <m:t>𝒙</m:t>
                          </m:r>
                        </m:sub>
                      </m:sSub>
                      <m:r>
                        <a:rPr lang="en-US" sz="1200" b="1" i="1">
                          <a:latin typeface="Cambria Math" panose="02040503050406030204" pitchFamily="18" charset="0"/>
                        </a:rPr>
                        <m:t> </m:t>
                      </m:r>
                      <m:r>
                        <a:rPr lang="en-US" sz="1200" b="1" i="1">
                          <a:latin typeface="Cambria Math" panose="02040503050406030204" pitchFamily="18" charset="0"/>
                        </a:rPr>
                        <m:t>𝑷𝒍𝒐𝒕</m:t>
                      </m:r>
                    </m:oMath>
                  </m:oMathPara>
                </a14:m>
                <a:endParaRPr lang="en-US" sz="1200" b="1" dirty="0"/>
              </a:p>
            </p:txBody>
          </p:sp>
        </mc:Choice>
        <mc:Fallback xmlns="">
          <p:sp>
            <p:nvSpPr>
              <p:cNvPr id="24" name="TextBox 23">
                <a:extLst>
                  <a:ext uri="{FF2B5EF4-FFF2-40B4-BE49-F238E27FC236}">
                    <a16:creationId xmlns:a16="http://schemas.microsoft.com/office/drawing/2014/main" id="{802BC254-1BF3-ECA6-F6FC-893BB9BF6E5F}"/>
                  </a:ext>
                </a:extLst>
              </p:cNvPr>
              <p:cNvSpPr txBox="1">
                <a:spLocks noRot="1" noChangeAspect="1" noMove="1" noResize="1" noEditPoints="1" noAdjustHandles="1" noChangeArrowheads="1" noChangeShapeType="1" noTextEdit="1"/>
              </p:cNvSpPr>
              <p:nvPr/>
            </p:nvSpPr>
            <p:spPr>
              <a:xfrm>
                <a:off x="1107375" y="2685081"/>
                <a:ext cx="1954574" cy="375809"/>
              </a:xfrm>
              <a:prstGeom prst="rect">
                <a:avLst/>
              </a:prstGeom>
              <a:blipFill>
                <a:blip r:embed="rId10"/>
                <a:stretch>
                  <a:fillRect r="-1299"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C9D17BA-FCEC-FD94-862B-38A013CEA387}"/>
                  </a:ext>
                </a:extLst>
              </p:cNvPr>
              <p:cNvSpPr txBox="1"/>
              <p:nvPr/>
            </p:nvSpPr>
            <p:spPr>
              <a:xfrm>
                <a:off x="-380375" y="286987"/>
                <a:ext cx="4952375" cy="365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a:solidFill>
                                <a:srgbClr val="0070C0"/>
                              </a:solidFill>
                              <a:latin typeface="Cambria Math" panose="02040503050406030204" pitchFamily="18" charset="0"/>
                            </a:rPr>
                          </m:ctrlPr>
                        </m:sSubPr>
                        <m:e>
                          <m:acc>
                            <m:accPr>
                              <m:chr m:val="̅"/>
                              <m:ctrlPr>
                                <a:rPr lang="en-US" sz="1600" b="1" i="1">
                                  <a:solidFill>
                                    <a:srgbClr val="0070C0"/>
                                  </a:solidFill>
                                  <a:latin typeface="Cambria Math" panose="02040503050406030204" pitchFamily="18" charset="0"/>
                                </a:rPr>
                              </m:ctrlPr>
                            </m:accPr>
                            <m:e>
                              <m:r>
                                <a:rPr lang="en-US" sz="1600" b="1" i="1">
                                  <a:solidFill>
                                    <a:srgbClr val="0070C0"/>
                                  </a:solidFill>
                                  <a:latin typeface="Cambria Math" panose="02040503050406030204" pitchFamily="18" charset="0"/>
                                </a:rPr>
                                <m:t>𝑴</m:t>
                              </m:r>
                            </m:e>
                          </m:acc>
                        </m:e>
                        <m:sub>
                          <m:r>
                            <a:rPr lang="en-US" sz="1600" b="1" i="1">
                              <a:solidFill>
                                <a:srgbClr val="0070C0"/>
                              </a:solidFill>
                              <a:latin typeface="Cambria Math" panose="02040503050406030204" pitchFamily="18" charset="0"/>
                            </a:rPr>
                            <m:t>𝒛</m:t>
                          </m:r>
                        </m:sub>
                      </m:sSub>
                      <m:r>
                        <a:rPr lang="en-US" sz="1600" b="1" i="1">
                          <a:latin typeface="Cambria Math" panose="02040503050406030204" pitchFamily="18" charset="0"/>
                        </a:rPr>
                        <m:t>, </m:t>
                      </m:r>
                      <m:sSub>
                        <m:sSubPr>
                          <m:ctrlPr>
                            <a:rPr lang="en-US" sz="1600" b="1" i="1">
                              <a:solidFill>
                                <a:srgbClr val="FFC000"/>
                              </a:solidFill>
                              <a:latin typeface="Cambria Math" panose="02040503050406030204" pitchFamily="18" charset="0"/>
                            </a:rPr>
                          </m:ctrlPr>
                        </m:sSubPr>
                        <m:e>
                          <m:acc>
                            <m:accPr>
                              <m:chr m:val="̅"/>
                              <m:ctrlPr>
                                <a:rPr lang="en-US" sz="1600" b="1" i="1">
                                  <a:solidFill>
                                    <a:srgbClr val="FFC000"/>
                                  </a:solidFill>
                                  <a:latin typeface="Cambria Math" panose="02040503050406030204" pitchFamily="18" charset="0"/>
                                </a:rPr>
                              </m:ctrlPr>
                            </m:accPr>
                            <m:e>
                              <m:r>
                                <a:rPr lang="en-US" sz="1600" b="1" i="1">
                                  <a:solidFill>
                                    <a:srgbClr val="FFC000"/>
                                  </a:solidFill>
                                  <a:latin typeface="Cambria Math" panose="02040503050406030204" pitchFamily="18" charset="0"/>
                                </a:rPr>
                                <m:t>𝑴</m:t>
                              </m:r>
                            </m:e>
                          </m:acc>
                        </m:e>
                        <m:sub>
                          <m:r>
                            <a:rPr lang="en-US" sz="1600" b="1" i="1">
                              <a:solidFill>
                                <a:srgbClr val="FFC000"/>
                              </a:solidFill>
                              <a:latin typeface="Cambria Math" panose="02040503050406030204" pitchFamily="18" charset="0"/>
                            </a:rPr>
                            <m:t>𝒙</m:t>
                          </m:r>
                        </m:sub>
                      </m:sSub>
                      <m:r>
                        <a:rPr lang="en-US" sz="1600" b="1" i="1">
                          <a:latin typeface="Cambria Math" panose="02040503050406030204" pitchFamily="18" charset="0"/>
                        </a:rPr>
                        <m:t>, </m:t>
                      </m:r>
                      <m:sSub>
                        <m:sSubPr>
                          <m:ctrlPr>
                            <a:rPr lang="en-US" sz="1600" b="1" i="1">
                              <a:solidFill>
                                <a:srgbClr val="00B050"/>
                              </a:solidFill>
                              <a:latin typeface="Cambria Math" panose="02040503050406030204" pitchFamily="18" charset="0"/>
                            </a:rPr>
                          </m:ctrlPr>
                        </m:sSubPr>
                        <m:e>
                          <m:acc>
                            <m:accPr>
                              <m:chr m:val="̅"/>
                              <m:ctrlPr>
                                <a:rPr lang="en-US" sz="1600" b="1" i="1">
                                  <a:solidFill>
                                    <a:srgbClr val="00B050"/>
                                  </a:solidFill>
                                  <a:latin typeface="Cambria Math" panose="02040503050406030204" pitchFamily="18" charset="0"/>
                                </a:rPr>
                              </m:ctrlPr>
                            </m:accPr>
                            <m:e>
                              <m:r>
                                <a:rPr lang="en-US" sz="1600" b="1" i="1">
                                  <a:solidFill>
                                    <a:srgbClr val="00B050"/>
                                  </a:solidFill>
                                  <a:latin typeface="Cambria Math" panose="02040503050406030204" pitchFamily="18" charset="0"/>
                                </a:rPr>
                                <m:t>𝑴</m:t>
                              </m:r>
                            </m:e>
                          </m:acc>
                        </m:e>
                        <m:sub>
                          <m:r>
                            <a:rPr lang="en-US" sz="1600" b="1" i="1">
                              <a:solidFill>
                                <a:srgbClr val="00B050"/>
                              </a:solidFill>
                              <a:latin typeface="Cambria Math" panose="02040503050406030204" pitchFamily="18" charset="0"/>
                            </a:rPr>
                            <m:t>𝒚</m:t>
                          </m:r>
                        </m:sub>
                      </m:sSub>
                      <m:r>
                        <a:rPr lang="en-US" sz="1600" b="1" i="1">
                          <a:solidFill>
                            <a:srgbClr val="00B050"/>
                          </a:solidFill>
                          <a:latin typeface="Cambria Math" panose="02040503050406030204" pitchFamily="18" charset="0"/>
                        </a:rPr>
                        <m:t> </m:t>
                      </m:r>
                      <m:r>
                        <a:rPr lang="en-US" sz="1600" b="1" i="1">
                          <a:latin typeface="Cambria Math" panose="02040503050406030204" pitchFamily="18" charset="0"/>
                        </a:rPr>
                        <m:t>𝑽𝑺</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𝒙</m:t>
                          </m:r>
                        </m:sub>
                      </m:sSub>
                      <m:r>
                        <a:rPr lang="en-US" sz="1600" b="1" i="1">
                          <a:latin typeface="Cambria Math" panose="02040503050406030204" pitchFamily="18" charset="0"/>
                        </a:rPr>
                        <m:t> </m:t>
                      </m:r>
                      <m:r>
                        <a:rPr lang="en-US" sz="1600" b="1" i="1">
                          <a:latin typeface="Cambria Math" panose="02040503050406030204" pitchFamily="18" charset="0"/>
                        </a:rPr>
                        <m:t>𝑷𝒍𝒐𝒕</m:t>
                      </m:r>
                    </m:oMath>
                  </m:oMathPara>
                </a14:m>
                <a:endParaRPr lang="en-US" sz="1600" b="1" dirty="0"/>
              </a:p>
            </p:txBody>
          </p:sp>
        </mc:Choice>
        <mc:Fallback xmlns="">
          <p:sp>
            <p:nvSpPr>
              <p:cNvPr id="26" name="TextBox 25">
                <a:extLst>
                  <a:ext uri="{FF2B5EF4-FFF2-40B4-BE49-F238E27FC236}">
                    <a16:creationId xmlns:a16="http://schemas.microsoft.com/office/drawing/2014/main" id="{BC9D17BA-FCEC-FD94-862B-38A013CEA387}"/>
                  </a:ext>
                </a:extLst>
              </p:cNvPr>
              <p:cNvSpPr txBox="1">
                <a:spLocks noRot="1" noChangeAspect="1" noMove="1" noResize="1" noEditPoints="1" noAdjustHandles="1" noChangeArrowheads="1" noChangeShapeType="1" noTextEdit="1"/>
              </p:cNvSpPr>
              <p:nvPr/>
            </p:nvSpPr>
            <p:spPr>
              <a:xfrm>
                <a:off x="-380375" y="286987"/>
                <a:ext cx="4952375" cy="365741"/>
              </a:xfrm>
              <a:prstGeom prst="rect">
                <a:avLst/>
              </a:prstGeom>
              <a:blipFill>
                <a:blip r:embed="rId1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690844E-B8A9-E591-D0D0-CD45847CE69C}"/>
                  </a:ext>
                </a:extLst>
              </p:cNvPr>
              <p:cNvSpPr txBox="1"/>
              <p:nvPr/>
            </p:nvSpPr>
            <p:spPr>
              <a:xfrm>
                <a:off x="4433147" y="692355"/>
                <a:ext cx="513225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solidFill>
                                <a:srgbClr val="0070C0"/>
                              </a:solidFill>
                              <a:latin typeface="Cambria Math" panose="02040503050406030204" pitchFamily="18" charset="0"/>
                            </a:rPr>
                          </m:ctrlPr>
                        </m:sSubPr>
                        <m:e>
                          <m:acc>
                            <m:accPr>
                              <m:chr m:val="̅"/>
                              <m:ctrlPr>
                                <a:rPr lang="en-US" b="1" i="1">
                                  <a:solidFill>
                                    <a:srgbClr val="0070C0"/>
                                  </a:solidFill>
                                  <a:latin typeface="Cambria Math" panose="02040503050406030204" pitchFamily="18" charset="0"/>
                                </a:rPr>
                              </m:ctrlPr>
                            </m:accPr>
                            <m:e>
                              <m:r>
                                <a:rPr lang="en-US" b="1" i="1">
                                  <a:solidFill>
                                    <a:srgbClr val="0070C0"/>
                                  </a:solidFill>
                                  <a:latin typeface="Cambria Math" panose="02040503050406030204" pitchFamily="18" charset="0"/>
                                </a:rPr>
                                <m:t>𝑴</m:t>
                              </m:r>
                            </m:e>
                          </m:acc>
                        </m:e>
                        <m:sub>
                          <m:r>
                            <a:rPr lang="en-US" b="1" i="1">
                              <a:solidFill>
                                <a:srgbClr val="0070C0"/>
                              </a:solidFill>
                              <a:latin typeface="Cambria Math" panose="02040503050406030204" pitchFamily="18" charset="0"/>
                            </a:rPr>
                            <m:t>𝒛</m:t>
                          </m:r>
                        </m:sub>
                      </m:sSub>
                      <m:r>
                        <a:rPr lang="en-US" b="1" i="1">
                          <a:solidFill>
                            <a:srgbClr val="0070C0"/>
                          </a:solidFill>
                          <a:latin typeface="Cambria Math" panose="02040503050406030204" pitchFamily="18" charset="0"/>
                        </a:rPr>
                        <m:t> </m:t>
                      </m:r>
                      <m:r>
                        <a:rPr lang="en-US" b="1" i="1">
                          <a:latin typeface="Cambria Math" panose="02040503050406030204" pitchFamily="18" charset="0"/>
                        </a:rPr>
                        <m:t>𝑽𝑺</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𝑩</m:t>
                          </m:r>
                        </m:e>
                        <m:sub>
                          <m:r>
                            <a:rPr lang="en-US" b="1" i="1">
                              <a:latin typeface="Cambria Math" panose="02040503050406030204" pitchFamily="18" charset="0"/>
                            </a:rPr>
                            <m:t>𝒙</m:t>
                          </m:r>
                        </m:sub>
                      </m:sSub>
                      <m:r>
                        <a:rPr lang="en-US" b="1" i="1">
                          <a:latin typeface="Cambria Math" panose="02040503050406030204" pitchFamily="18" charset="0"/>
                        </a:rPr>
                        <m:t> </m:t>
                      </m:r>
                      <m:r>
                        <a:rPr lang="en-US" b="1" i="1">
                          <a:latin typeface="Cambria Math" panose="02040503050406030204" pitchFamily="18" charset="0"/>
                        </a:rPr>
                        <m:t>𝑷𝒍𝒐𝒕</m:t>
                      </m:r>
                    </m:oMath>
                  </m:oMathPara>
                </a14:m>
                <a:endParaRPr lang="en-US" b="1" dirty="0"/>
              </a:p>
            </p:txBody>
          </p:sp>
        </mc:Choice>
        <mc:Fallback xmlns="">
          <p:sp>
            <p:nvSpPr>
              <p:cNvPr id="28" name="TextBox 27">
                <a:extLst>
                  <a:ext uri="{FF2B5EF4-FFF2-40B4-BE49-F238E27FC236}">
                    <a16:creationId xmlns:a16="http://schemas.microsoft.com/office/drawing/2014/main" id="{A690844E-B8A9-E591-D0D0-CD45847CE69C}"/>
                  </a:ext>
                </a:extLst>
              </p:cNvPr>
              <p:cNvSpPr txBox="1">
                <a:spLocks noRot="1" noChangeAspect="1" noMove="1" noResize="1" noEditPoints="1" noAdjustHandles="1" noChangeArrowheads="1" noChangeShapeType="1" noTextEdit="1"/>
              </p:cNvSpPr>
              <p:nvPr/>
            </p:nvSpPr>
            <p:spPr>
              <a:xfrm>
                <a:off x="4433147" y="692355"/>
                <a:ext cx="5132256" cy="307777"/>
              </a:xfrm>
              <a:prstGeom prst="rect">
                <a:avLst/>
              </a:prstGeom>
              <a:blipFill>
                <a:blip r:embed="rId12"/>
                <a:stretch>
                  <a:fillRect b="-16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848ED52D-AB6A-D8EF-8516-139FA3D47296}"/>
              </a:ext>
            </a:extLst>
          </p:cNvPr>
          <p:cNvCxnSpPr>
            <a:cxnSpLocks/>
          </p:cNvCxnSpPr>
          <p:nvPr/>
        </p:nvCxnSpPr>
        <p:spPr>
          <a:xfrm flipV="1">
            <a:off x="2622121" y="1738141"/>
            <a:ext cx="1136847" cy="1631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828AE5-FDCC-CE24-6B85-4B9978A5CA09}"/>
                  </a:ext>
                </a:extLst>
              </p:cNvPr>
              <p:cNvSpPr txBox="1"/>
              <p:nvPr/>
            </p:nvSpPr>
            <p:spPr>
              <a:xfrm>
                <a:off x="3730025" y="1598528"/>
                <a:ext cx="6736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b="0" i="1" smtClean="0">
                          <a:latin typeface="Cambria Math" panose="02040503050406030204" pitchFamily="18" charset="0"/>
                        </a:rPr>
                        <m:t>=20</m:t>
                      </m:r>
                    </m:oMath>
                  </m:oMathPara>
                </a14:m>
                <a:endParaRPr lang="en-US" dirty="0"/>
              </a:p>
            </p:txBody>
          </p:sp>
        </mc:Choice>
        <mc:Fallback xmlns="">
          <p:sp>
            <p:nvSpPr>
              <p:cNvPr id="8" name="TextBox 7">
                <a:extLst>
                  <a:ext uri="{FF2B5EF4-FFF2-40B4-BE49-F238E27FC236}">
                    <a16:creationId xmlns:a16="http://schemas.microsoft.com/office/drawing/2014/main" id="{63828AE5-FDCC-CE24-6B85-4B9978A5CA09}"/>
                  </a:ext>
                </a:extLst>
              </p:cNvPr>
              <p:cNvSpPr txBox="1">
                <a:spLocks noRot="1" noChangeAspect="1" noMove="1" noResize="1" noEditPoints="1" noAdjustHandles="1" noChangeArrowheads="1" noChangeShapeType="1" noTextEdit="1"/>
              </p:cNvSpPr>
              <p:nvPr/>
            </p:nvSpPr>
            <p:spPr>
              <a:xfrm>
                <a:off x="3730025" y="1598528"/>
                <a:ext cx="673646" cy="215444"/>
              </a:xfrm>
              <a:prstGeom prst="rect">
                <a:avLst/>
              </a:prstGeom>
              <a:blipFill>
                <a:blip r:embed="rId13"/>
                <a:stretch>
                  <a:fillRect l="-3704" r="-5556" b="-10526"/>
                </a:stretch>
              </a:blipFill>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283A8329-C5C3-6401-697B-7C758BE59A46}"/>
              </a:ext>
            </a:extLst>
          </p:cNvPr>
          <p:cNvSpPr/>
          <p:nvPr/>
        </p:nvSpPr>
        <p:spPr>
          <a:xfrm>
            <a:off x="3699532" y="3935341"/>
            <a:ext cx="439639" cy="16459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317E98A-EBA3-C110-B534-699422E0E281}"/>
              </a:ext>
            </a:extLst>
          </p:cNvPr>
          <p:cNvSpPr txBox="1"/>
          <p:nvPr/>
        </p:nvSpPr>
        <p:spPr>
          <a:xfrm>
            <a:off x="4287281" y="3475821"/>
            <a:ext cx="3745928" cy="1169551"/>
          </a:xfrm>
          <a:prstGeom prst="rect">
            <a:avLst/>
          </a:prstGeom>
          <a:noFill/>
        </p:spPr>
        <p:txBody>
          <a:bodyPr wrap="square" rtlCol="0">
            <a:spAutoFit/>
          </a:bodyPr>
          <a:lstStyle/>
          <a:p>
            <a:r>
              <a:rPr lang="en-US" dirty="0"/>
              <a:t>There is actually no ”plateau” region in our system! There is a point, however, within each dome where the total magnetization is zero! And this we guess is the point that yields the global path.</a:t>
            </a:r>
          </a:p>
        </p:txBody>
      </p:sp>
    </p:spTree>
    <p:extLst>
      <p:ext uri="{BB962C8B-B14F-4D97-AF65-F5344CB8AC3E}">
        <p14:creationId xmlns:p14="http://schemas.microsoft.com/office/powerpoint/2010/main" val="2723782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2B86DA8-25FC-FC2E-1CDA-6501BD6A948D}"/>
                  </a:ext>
                </a:extLst>
              </p:cNvPr>
              <p:cNvSpPr>
                <a:spLocks noGrp="1"/>
              </p:cNvSpPr>
              <p:nvPr>
                <p:ph type="title"/>
              </p:nvPr>
            </p:nvSpPr>
            <p:spPr>
              <a:xfrm>
                <a:off x="1700784" y="98494"/>
                <a:ext cx="5486400" cy="844500"/>
              </a:xfrm>
            </p:spPr>
            <p:txBody>
              <a:bodyPr/>
              <a:lstStyle/>
              <a:p>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𝑧</m:t>
                        </m:r>
                      </m:sub>
                    </m:sSub>
                    <m:r>
                      <a:rPr lang="en-US" b="0" i="1" smtClean="0">
                        <a:latin typeface="Cambria Math" panose="02040503050406030204" pitchFamily="18" charset="0"/>
                      </a:rPr>
                      <m:t> </m:t>
                    </m:r>
                    <m:r>
                      <a:rPr lang="en-US" b="0" i="1" smtClean="0">
                        <a:latin typeface="Cambria Math" panose="02040503050406030204" pitchFamily="18" charset="0"/>
                      </a:rPr>
                      <m:t>𝑉𝑆</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oMath>
                </a14:m>
                <a:r>
                  <a:rPr lang="en-US" dirty="0"/>
                  <a:t> with different </a:t>
                </a:r>
                <a14:m>
                  <m:oMath xmlns:m="http://schemas.openxmlformats.org/officeDocument/2006/math">
                    <m:r>
                      <a:rPr lang="en-US" b="0" i="1" smtClean="0">
                        <a:latin typeface="Cambria Math" panose="02040503050406030204" pitchFamily="18" charset="0"/>
                      </a:rPr>
                      <m:t>𝜔</m:t>
                    </m:r>
                  </m:oMath>
                </a14:m>
                <a:r>
                  <a:rPr lang="en-US" dirty="0"/>
                  <a:t>s</a:t>
                </a:r>
              </a:p>
            </p:txBody>
          </p:sp>
        </mc:Choice>
        <mc:Fallback xmlns="">
          <p:sp>
            <p:nvSpPr>
              <p:cNvPr id="2" name="Title 1">
                <a:extLst>
                  <a:ext uri="{FF2B5EF4-FFF2-40B4-BE49-F238E27FC236}">
                    <a16:creationId xmlns:a16="http://schemas.microsoft.com/office/drawing/2014/main" id="{22B86DA8-25FC-FC2E-1CDA-6501BD6A948D}"/>
                  </a:ext>
                </a:extLst>
              </p:cNvPr>
              <p:cNvSpPr>
                <a:spLocks noGrp="1" noRot="1" noChangeAspect="1" noMove="1" noResize="1" noEditPoints="1" noAdjustHandles="1" noChangeArrowheads="1" noChangeShapeType="1" noTextEdit="1"/>
              </p:cNvSpPr>
              <p:nvPr>
                <p:ph type="title"/>
              </p:nvPr>
            </p:nvSpPr>
            <p:spPr>
              <a:xfrm>
                <a:off x="1700784" y="98494"/>
                <a:ext cx="5486400" cy="844500"/>
              </a:xfrm>
              <a:blipFill>
                <a:blip r:embed="rId2"/>
                <a:stretch>
                  <a:fillRect r="-693" b="-294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AD5DCEF-34C6-B3C5-5F99-F597D09880D9}"/>
              </a:ext>
            </a:extLst>
          </p:cNvPr>
          <p:cNvPicPr>
            <a:picLocks noChangeAspect="1"/>
          </p:cNvPicPr>
          <p:nvPr/>
        </p:nvPicPr>
        <p:blipFill>
          <a:blip r:embed="rId3"/>
          <a:stretch>
            <a:fillRect/>
          </a:stretch>
        </p:blipFill>
        <p:spPr>
          <a:xfrm>
            <a:off x="676464" y="1126364"/>
            <a:ext cx="3895536" cy="289077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16AE61-68A4-2BC3-B35B-C42CA0D53515}"/>
                  </a:ext>
                </a:extLst>
              </p:cNvPr>
              <p:cNvSpPr txBox="1"/>
              <p:nvPr/>
            </p:nvSpPr>
            <p:spPr>
              <a:xfrm>
                <a:off x="5449824" y="2094696"/>
                <a:ext cx="2523744" cy="1169551"/>
              </a:xfrm>
              <a:prstGeom prst="rect">
                <a:avLst/>
              </a:prstGeom>
              <a:noFill/>
            </p:spPr>
            <p:txBody>
              <a:bodyPr wrap="square" rtlCol="0">
                <a:spAutoFit/>
              </a:bodyPr>
              <a:lstStyle/>
              <a:p>
                <a:r>
                  <a:rPr lang="en-US" b="1" dirty="0"/>
                  <a:t>Observation:</a:t>
                </a:r>
              </a:p>
              <a:p>
                <a:r>
                  <a:rPr lang="en-US" dirty="0">
                    <a:highlight>
                      <a:srgbClr val="FFFF00"/>
                    </a:highlight>
                  </a:rPr>
                  <a:t>Similar to the previous code, the larger the </a:t>
                </a:r>
                <a14:m>
                  <m:oMath xmlns:m="http://schemas.openxmlformats.org/officeDocument/2006/math">
                    <m:r>
                      <a:rPr lang="en-US" b="0" i="1" smtClean="0">
                        <a:highlight>
                          <a:srgbClr val="FFFF00"/>
                        </a:highlight>
                        <a:latin typeface="Cambria Math" panose="02040503050406030204" pitchFamily="18" charset="0"/>
                      </a:rPr>
                      <m:t>𝜔</m:t>
                    </m:r>
                  </m:oMath>
                </a14:m>
                <a:r>
                  <a:rPr lang="en-US" dirty="0">
                    <a:highlight>
                      <a:srgbClr val="FFFF00"/>
                    </a:highlight>
                  </a:rPr>
                  <a:t>, the larger </a:t>
                </a:r>
                <a14:m>
                  <m:oMath xmlns:m="http://schemas.openxmlformats.org/officeDocument/2006/math">
                    <m:sSub>
                      <m:sSubPr>
                        <m:ctrlPr>
                          <a:rPr lang="en-US" b="0" i="1" smtClean="0">
                            <a:highlight>
                              <a:srgbClr val="FFFF00"/>
                            </a:highlight>
                            <a:latin typeface="Cambria Math" panose="02040503050406030204" pitchFamily="18" charset="0"/>
                          </a:rPr>
                        </m:ctrlPr>
                      </m:sSubPr>
                      <m:e>
                        <m:r>
                          <a:rPr lang="en-US" b="0" i="1" smtClean="0">
                            <a:highlight>
                              <a:srgbClr val="FFFF00"/>
                            </a:highlight>
                            <a:latin typeface="Cambria Math" panose="02040503050406030204" pitchFamily="18" charset="0"/>
                          </a:rPr>
                          <m:t>𝐵</m:t>
                        </m:r>
                      </m:e>
                      <m:sub>
                        <m:r>
                          <a:rPr lang="en-US" b="0" i="1" smtClean="0">
                            <a:highlight>
                              <a:srgbClr val="FFFF00"/>
                            </a:highlight>
                            <a:latin typeface="Cambria Math" panose="02040503050406030204" pitchFamily="18" charset="0"/>
                          </a:rPr>
                          <m:t>𝑥</m:t>
                        </m:r>
                      </m:sub>
                    </m:sSub>
                  </m:oMath>
                </a14:m>
                <a:r>
                  <a:rPr lang="en-US" dirty="0">
                    <a:highlight>
                      <a:srgbClr val="FFFF00"/>
                    </a:highlight>
                  </a:rPr>
                  <a:t> is needed to make </a:t>
                </a:r>
                <a14:m>
                  <m:oMath xmlns:m="http://schemas.openxmlformats.org/officeDocument/2006/math">
                    <m:sSub>
                      <m:sSubPr>
                        <m:ctrlPr>
                          <a:rPr lang="en-US" b="0" i="1" dirty="0" smtClean="0">
                            <a:highlight>
                              <a:srgbClr val="FFFF00"/>
                            </a:highlight>
                            <a:latin typeface="Cambria Math" panose="02040503050406030204" pitchFamily="18" charset="0"/>
                          </a:rPr>
                        </m:ctrlPr>
                      </m:sSubPr>
                      <m:e>
                        <m:acc>
                          <m:accPr>
                            <m:chr m:val="̅"/>
                            <m:ctrlPr>
                              <a:rPr lang="en-US" b="0" i="1" smtClean="0">
                                <a:highlight>
                                  <a:srgbClr val="FFFF00"/>
                                </a:highlight>
                                <a:latin typeface="Cambria Math" panose="02040503050406030204" pitchFamily="18" charset="0"/>
                              </a:rPr>
                            </m:ctrlPr>
                          </m:accPr>
                          <m:e>
                            <m:r>
                              <a:rPr lang="en-US" b="0" i="1" smtClean="0">
                                <a:highlight>
                                  <a:srgbClr val="FFFF00"/>
                                </a:highlight>
                                <a:latin typeface="Cambria Math" panose="02040503050406030204" pitchFamily="18" charset="0"/>
                              </a:rPr>
                              <m:t>𝑀</m:t>
                            </m:r>
                          </m:e>
                        </m:acc>
                      </m:e>
                      <m:sub>
                        <m:r>
                          <a:rPr lang="en-US" b="0" i="1" dirty="0" smtClean="0">
                            <a:highlight>
                              <a:srgbClr val="FFFF00"/>
                            </a:highlight>
                            <a:latin typeface="Cambria Math" panose="02040503050406030204" pitchFamily="18" charset="0"/>
                          </a:rPr>
                          <m:t>𝑧</m:t>
                        </m:r>
                      </m:sub>
                    </m:sSub>
                  </m:oMath>
                </a14:m>
                <a:r>
                  <a:rPr lang="en-US" dirty="0">
                    <a:highlight>
                      <a:srgbClr val="FFFF00"/>
                    </a:highlight>
                  </a:rPr>
                  <a:t> equal to zero.</a:t>
                </a:r>
              </a:p>
            </p:txBody>
          </p:sp>
        </mc:Choice>
        <mc:Fallback xmlns="">
          <p:sp>
            <p:nvSpPr>
              <p:cNvPr id="5" name="TextBox 4">
                <a:extLst>
                  <a:ext uri="{FF2B5EF4-FFF2-40B4-BE49-F238E27FC236}">
                    <a16:creationId xmlns:a16="http://schemas.microsoft.com/office/drawing/2014/main" id="{CB16AE61-68A4-2BC3-B35B-C42CA0D53515}"/>
                  </a:ext>
                </a:extLst>
              </p:cNvPr>
              <p:cNvSpPr txBox="1">
                <a:spLocks noRot="1" noChangeAspect="1" noMove="1" noResize="1" noEditPoints="1" noAdjustHandles="1" noChangeArrowheads="1" noChangeShapeType="1" noTextEdit="1"/>
              </p:cNvSpPr>
              <p:nvPr/>
            </p:nvSpPr>
            <p:spPr>
              <a:xfrm>
                <a:off x="5449824" y="2094696"/>
                <a:ext cx="2523744" cy="1169551"/>
              </a:xfrm>
              <a:prstGeom prst="rect">
                <a:avLst/>
              </a:prstGeom>
              <a:blipFill>
                <a:blip r:embed="rId4"/>
                <a:stretch>
                  <a:fillRect l="-1005" t="-1087" r="-1508" b="-5435"/>
                </a:stretch>
              </a:blipFill>
            </p:spPr>
            <p:txBody>
              <a:bodyPr/>
              <a:lstStyle/>
              <a:p>
                <a:r>
                  <a:rPr lang="en-US">
                    <a:noFill/>
                  </a:rPr>
                  <a:t> </a:t>
                </a:r>
              </a:p>
            </p:txBody>
          </p:sp>
        </mc:Fallback>
      </mc:AlternateContent>
    </p:spTree>
    <p:extLst>
      <p:ext uri="{BB962C8B-B14F-4D97-AF65-F5344CB8AC3E}">
        <p14:creationId xmlns:p14="http://schemas.microsoft.com/office/powerpoint/2010/main" val="281135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845F-8A79-2719-2F65-907A62349CB2}"/>
              </a:ext>
            </a:extLst>
          </p:cNvPr>
          <p:cNvSpPr>
            <a:spLocks noGrp="1"/>
          </p:cNvSpPr>
          <p:nvPr>
            <p:ph type="ctrTitle"/>
          </p:nvPr>
        </p:nvSpPr>
        <p:spPr>
          <a:xfrm>
            <a:off x="1591307" y="1448582"/>
            <a:ext cx="6183022" cy="1738800"/>
          </a:xfrm>
        </p:spPr>
        <p:txBody>
          <a:bodyPr/>
          <a:lstStyle/>
          <a:p>
            <a:r>
              <a:rPr lang="en-US" dirty="0"/>
              <a:t>The Winding Numbers</a:t>
            </a:r>
          </a:p>
        </p:txBody>
      </p:sp>
      <p:sp>
        <p:nvSpPr>
          <p:cNvPr id="3" name="Subtitle 2">
            <a:extLst>
              <a:ext uri="{FF2B5EF4-FFF2-40B4-BE49-F238E27FC236}">
                <a16:creationId xmlns:a16="http://schemas.microsoft.com/office/drawing/2014/main" id="{B141E774-0C12-F856-20BC-2A9E0F134C7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26869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4803676-E3A8-76A6-D717-E84F9A88DD1E}"/>
                  </a:ext>
                </a:extLst>
              </p:cNvPr>
              <p:cNvSpPr>
                <a:spLocks noGrp="1"/>
              </p:cNvSpPr>
              <p:nvPr>
                <p:ph type="body" idx="1"/>
              </p:nvPr>
            </p:nvSpPr>
            <p:spPr>
              <a:xfrm>
                <a:off x="194828" y="1451793"/>
                <a:ext cx="6388852" cy="2926200"/>
              </a:xfrm>
            </p:spPr>
            <p:txBody>
              <a:bodyPr/>
              <a:lstStyle/>
              <a:p>
                <a:pPr marL="342900" indent="-342900" algn="l">
                  <a:buFont typeface="+mj-lt"/>
                  <a:buAutoNum type="arabicPeriod"/>
                </a:pPr>
                <a:r>
                  <a:rPr lang="en-US" sz="1600" dirty="0"/>
                  <a:t>The winding number is defined mathematically as </a:t>
                </a:r>
                <a14:m>
                  <m:oMath xmlns:m="http://schemas.openxmlformats.org/officeDocument/2006/math">
                    <m:r>
                      <a:rPr lang="en-US" sz="1600" b="1" i="1" smtClean="0">
                        <a:latin typeface="Cambria Math" panose="02040503050406030204" pitchFamily="18" charset="0"/>
                      </a:rPr>
                      <m:t>𝒏</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𝟐</m:t>
                        </m:r>
                        <m:r>
                          <a:rPr lang="en-US" sz="1600" b="1" i="1" smtClean="0">
                            <a:latin typeface="Cambria Math" panose="02040503050406030204" pitchFamily="18" charset="0"/>
                          </a:rPr>
                          <m:t>𝝅</m:t>
                        </m:r>
                      </m:den>
                    </m:f>
                    <m:r>
                      <a:rPr lang="en-US" sz="1600" b="1" i="1" smtClean="0">
                        <a:latin typeface="Cambria Math" panose="02040503050406030204" pitchFamily="18" charset="0"/>
                      </a:rPr>
                      <m:t> </m:t>
                    </m:r>
                    <m:nary>
                      <m:naryPr>
                        <m:ctrlPr>
                          <a:rPr lang="en-US" sz="1600" b="1" i="1" smtClean="0">
                            <a:latin typeface="Cambria Math" panose="02040503050406030204" pitchFamily="18" charset="0"/>
                          </a:rPr>
                        </m:ctrlPr>
                      </m:naryPr>
                      <m:sub>
                        <m:r>
                          <m:rPr>
                            <m:brk m:alnAt="23"/>
                          </m:rPr>
                          <a:rPr lang="en-US" sz="1600" b="1" i="1" smtClean="0">
                            <a:latin typeface="Cambria Math" panose="02040503050406030204" pitchFamily="18" charset="0"/>
                          </a:rPr>
                          <m:t>𝟎</m:t>
                        </m:r>
                      </m:sub>
                      <m:sup>
                        <m:r>
                          <a:rPr lang="en-US" sz="1600" b="1" i="1" smtClean="0">
                            <a:latin typeface="Cambria Math" panose="02040503050406030204" pitchFamily="18" charset="0"/>
                          </a:rPr>
                          <m:t>𝑻</m:t>
                        </m:r>
                      </m:sup>
                      <m:e>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𝝏𝜽</m:t>
                            </m:r>
                          </m:num>
                          <m:den>
                            <m:r>
                              <a:rPr lang="en-US" sz="1600" b="1" i="1" smtClean="0">
                                <a:latin typeface="Cambria Math" panose="02040503050406030204" pitchFamily="18" charset="0"/>
                              </a:rPr>
                              <m:t>𝝏</m:t>
                            </m:r>
                            <m:r>
                              <a:rPr lang="en-US" sz="1600" b="1" i="1" smtClean="0">
                                <a:latin typeface="Cambria Math" panose="02040503050406030204" pitchFamily="18" charset="0"/>
                              </a:rPr>
                              <m:t>𝒕</m:t>
                            </m:r>
                          </m:den>
                        </m:f>
                        <m:r>
                          <a:rPr lang="en-US" sz="1600" b="1" i="1" smtClean="0">
                            <a:latin typeface="Cambria Math" panose="02040503050406030204" pitchFamily="18" charset="0"/>
                          </a:rPr>
                          <m:t>𝒅𝒕</m:t>
                        </m:r>
                      </m:e>
                    </m:nary>
                  </m:oMath>
                </a14:m>
                <a:endParaRPr lang="en-US" sz="1600" b="1" dirty="0"/>
              </a:p>
              <a:p>
                <a:pPr marL="342900" indent="-342900" algn="l">
                  <a:buFont typeface="+mj-lt"/>
                  <a:buAutoNum type="arabicPeriod"/>
                </a:pPr>
                <a:r>
                  <a:rPr lang="en-US" sz="1600" dirty="0"/>
                  <a:t>We use the </a:t>
                </a:r>
                <a:r>
                  <a:rPr lang="en-US" sz="1600" b="1" dirty="0">
                    <a:solidFill>
                      <a:srgbClr val="00B050"/>
                    </a:solidFill>
                  </a:rPr>
                  <a:t>stereographic projection </a:t>
                </a:r>
                <a:r>
                  <a:rPr lang="en-US" sz="1600" dirty="0"/>
                  <a:t>to project the path from the sphere to the 2D plane</a:t>
                </a:r>
              </a:p>
              <a:p>
                <a:pPr marL="342900" indent="-342900" algn="l">
                  <a:buFont typeface="+mj-lt"/>
                  <a:buAutoNum type="arabicPeriod"/>
                </a:pPr>
                <a:r>
                  <a:rPr lang="en-US" sz="1600" dirty="0"/>
                  <a:t>In each dome regions, we project from 4 points	</a:t>
                </a:r>
              </a:p>
              <a:p>
                <a:pPr marL="800100" lvl="1" indent="-342900">
                  <a:buFont typeface="+mj-lt"/>
                  <a:buAutoNum type="alphaLcParenR"/>
                </a:pPr>
                <a:r>
                  <a:rPr lang="en-US" sz="1600" dirty="0"/>
                  <a:t>From the x-axis (1,0,0)</a:t>
                </a:r>
              </a:p>
              <a:p>
                <a:pPr marL="800100" lvl="1" indent="-342900">
                  <a:buFont typeface="+mj-lt"/>
                  <a:buAutoNum type="alphaLcParenR"/>
                </a:pPr>
                <a:r>
                  <a:rPr lang="en-US" sz="1600" dirty="0"/>
                  <a:t>From the y-axis (0,1,0)</a:t>
                </a:r>
              </a:p>
              <a:p>
                <a:pPr marL="800100" lvl="1" indent="-342900">
                  <a:buFont typeface="+mj-lt"/>
                  <a:buAutoNum type="alphaLcParenR"/>
                </a:pPr>
                <a:r>
                  <a:rPr lang="en-US" sz="1600" dirty="0"/>
                  <a:t>From the z-axis (0,0,1)</a:t>
                </a:r>
              </a:p>
              <a:p>
                <a:pPr marL="800100" lvl="1" indent="-342900">
                  <a:buFont typeface="+mj-lt"/>
                  <a:buAutoNum type="alphaLcParenR"/>
                </a:pPr>
                <a:r>
                  <a:rPr lang="en-US" sz="1600" dirty="0"/>
                  <a:t>Using the </a:t>
                </a:r>
                <a14:m>
                  <m:oMath xmlns:m="http://schemas.openxmlformats.org/officeDocument/2006/math">
                    <m:sSub>
                      <m:sSubPr>
                        <m:ctrlPr>
                          <a:rPr lang="en-US" sz="1600" b="0" i="1" dirty="0"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𝑀</m:t>
                            </m:r>
                          </m:e>
                        </m:acc>
                      </m:e>
                      <m:sub>
                        <m:r>
                          <a:rPr lang="en-US" sz="1600" b="0" i="1" dirty="0" smtClean="0">
                            <a:latin typeface="Cambria Math" panose="02040503050406030204" pitchFamily="18" charset="0"/>
                          </a:rPr>
                          <m:t>𝑥</m:t>
                        </m:r>
                      </m:sub>
                    </m:sSub>
                    <m:r>
                      <a:rPr lang="en-US" sz="1600" b="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acc>
                          <m:accPr>
                            <m:chr m:val="̅"/>
                            <m:ctrlPr>
                              <a:rPr lang="en-US" sz="1600" b="0" i="1" dirty="0" smtClean="0">
                                <a:latin typeface="Cambria Math" panose="02040503050406030204" pitchFamily="18" charset="0"/>
                              </a:rPr>
                            </m:ctrlPr>
                          </m:accPr>
                          <m:e>
                            <m:r>
                              <a:rPr lang="en-US" sz="1600" b="0" i="1" dirty="0" smtClean="0">
                                <a:latin typeface="Cambria Math" panose="02040503050406030204" pitchFamily="18" charset="0"/>
                              </a:rPr>
                              <m:t>𝑀</m:t>
                            </m:r>
                          </m:e>
                        </m:acc>
                      </m:e>
                      <m:sub>
                        <m:r>
                          <a:rPr lang="en-US" sz="1600" b="0" i="1" dirty="0" smtClean="0">
                            <a:latin typeface="Cambria Math" panose="02040503050406030204" pitchFamily="18" charset="0"/>
                          </a:rPr>
                          <m:t>𝑦</m:t>
                        </m:r>
                      </m:sub>
                    </m:sSub>
                    <m:r>
                      <a:rPr lang="en-US" sz="1600" b="0" i="1" dirty="0" smtClean="0">
                        <a:latin typeface="Cambria Math" panose="02040503050406030204" pitchFamily="18" charset="0"/>
                      </a:rPr>
                      <m:t>, </m:t>
                    </m:r>
                    <m:sSub>
                      <m:sSubPr>
                        <m:ctrlPr>
                          <a:rPr lang="en-US" sz="1600" b="0" i="1" dirty="0" smtClean="0">
                            <a:latin typeface="Cambria Math" panose="02040503050406030204" pitchFamily="18" charset="0"/>
                          </a:rPr>
                        </m:ctrlPr>
                      </m:sSubPr>
                      <m:e>
                        <m:acc>
                          <m:accPr>
                            <m:chr m:val="̅"/>
                            <m:ctrlPr>
                              <a:rPr lang="en-US" sz="1600" b="0" i="1" dirty="0" smtClean="0">
                                <a:latin typeface="Cambria Math" panose="02040503050406030204" pitchFamily="18" charset="0"/>
                              </a:rPr>
                            </m:ctrlPr>
                          </m:accPr>
                          <m:e>
                            <m:r>
                              <a:rPr lang="en-US" sz="1600" b="0" i="1" dirty="0" smtClean="0">
                                <a:latin typeface="Cambria Math" panose="02040503050406030204" pitchFamily="18" charset="0"/>
                              </a:rPr>
                              <m:t>𝑀</m:t>
                            </m:r>
                          </m:e>
                        </m:acc>
                      </m:e>
                      <m:sub>
                        <m:r>
                          <a:rPr lang="en-US" sz="1600" b="0" i="1" dirty="0" smtClean="0">
                            <a:latin typeface="Cambria Math" panose="02040503050406030204" pitchFamily="18" charset="0"/>
                          </a:rPr>
                          <m:t>𝑧</m:t>
                        </m:r>
                      </m:sub>
                    </m:sSub>
                  </m:oMath>
                </a14:m>
                <a:r>
                  <a:rPr lang="en-US" sz="1600" dirty="0"/>
                  <a:t> point</a:t>
                </a:r>
              </a:p>
            </p:txBody>
          </p:sp>
        </mc:Choice>
        <mc:Fallback xmlns="">
          <p:sp>
            <p:nvSpPr>
              <p:cNvPr id="2" name="Text Placeholder 1">
                <a:extLst>
                  <a:ext uri="{FF2B5EF4-FFF2-40B4-BE49-F238E27FC236}">
                    <a16:creationId xmlns:a16="http://schemas.microsoft.com/office/drawing/2014/main" id="{F4803676-E3A8-76A6-D717-E84F9A88DD1E}"/>
                  </a:ext>
                </a:extLst>
              </p:cNvPr>
              <p:cNvSpPr>
                <a:spLocks noGrp="1" noRot="1" noChangeAspect="1" noMove="1" noResize="1" noEditPoints="1" noAdjustHandles="1" noChangeArrowheads="1" noChangeShapeType="1" noTextEdit="1"/>
              </p:cNvSpPr>
              <p:nvPr>
                <p:ph type="body" idx="1"/>
              </p:nvPr>
            </p:nvSpPr>
            <p:spPr>
              <a:xfrm>
                <a:off x="194828" y="1451793"/>
                <a:ext cx="6388852" cy="2926200"/>
              </a:xfrm>
              <a:blipFill>
                <a:blip r:embed="rId2"/>
                <a:stretch>
                  <a:fillRect l="-1389" t="-1558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C36071EB-C80A-DB7A-58F2-C684CA98B76C}"/>
              </a:ext>
            </a:extLst>
          </p:cNvPr>
          <p:cNvSpPr>
            <a:spLocks noGrp="1"/>
          </p:cNvSpPr>
          <p:nvPr>
            <p:ph type="title"/>
          </p:nvPr>
        </p:nvSpPr>
        <p:spPr/>
        <p:txBody>
          <a:bodyPr/>
          <a:lstStyle/>
          <a:p>
            <a:r>
              <a:rPr lang="en-US" dirty="0"/>
              <a:t>Winding Numbers</a:t>
            </a:r>
          </a:p>
        </p:txBody>
      </p:sp>
      <p:pic>
        <p:nvPicPr>
          <p:cNvPr id="3074" name="Picture 2">
            <a:extLst>
              <a:ext uri="{FF2B5EF4-FFF2-40B4-BE49-F238E27FC236}">
                <a16:creationId xmlns:a16="http://schemas.microsoft.com/office/drawing/2014/main" id="{67270A36-F874-DCB3-E5C0-623F009E3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043" y="1848472"/>
            <a:ext cx="2474257" cy="182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66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551A-6EE8-7FA7-486B-C0C5C1BBBADD}"/>
              </a:ext>
            </a:extLst>
          </p:cNvPr>
          <p:cNvSpPr>
            <a:spLocks noGrp="1"/>
          </p:cNvSpPr>
          <p:nvPr>
            <p:ph type="title"/>
          </p:nvPr>
        </p:nvSpPr>
        <p:spPr/>
        <p:txBody>
          <a:bodyPr/>
          <a:lstStyle/>
          <a:p>
            <a:r>
              <a:rPr lang="en-US" dirty="0"/>
              <a:t>Stereographic Projection</a:t>
            </a:r>
          </a:p>
        </p:txBody>
      </p:sp>
      <p:pic>
        <p:nvPicPr>
          <p:cNvPr id="5" name="Picture 4">
            <a:extLst>
              <a:ext uri="{FF2B5EF4-FFF2-40B4-BE49-F238E27FC236}">
                <a16:creationId xmlns:a16="http://schemas.microsoft.com/office/drawing/2014/main" id="{3F3F77C2-C4CD-BE3F-97A8-E01104D8EF30}"/>
              </a:ext>
            </a:extLst>
          </p:cNvPr>
          <p:cNvPicPr>
            <a:picLocks noChangeAspect="1"/>
          </p:cNvPicPr>
          <p:nvPr/>
        </p:nvPicPr>
        <p:blipFill>
          <a:blip r:embed="rId3"/>
          <a:stretch>
            <a:fillRect/>
          </a:stretch>
        </p:blipFill>
        <p:spPr>
          <a:xfrm>
            <a:off x="577736" y="1093932"/>
            <a:ext cx="1814351" cy="1477818"/>
          </a:xfrm>
          <a:prstGeom prst="rect">
            <a:avLst/>
          </a:prstGeom>
        </p:spPr>
      </p:pic>
      <p:pic>
        <p:nvPicPr>
          <p:cNvPr id="6" name="Picture 6" descr="Stereographic projection - Wikipedia">
            <a:extLst>
              <a:ext uri="{FF2B5EF4-FFF2-40B4-BE49-F238E27FC236}">
                <a16:creationId xmlns:a16="http://schemas.microsoft.com/office/drawing/2014/main" id="{AAA29323-CA9C-A5A6-3C2C-6D28B878C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07" y="2883583"/>
            <a:ext cx="2350610" cy="172580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A8FA327-A26D-9A20-87D4-40907EF92931}"/>
              </a:ext>
            </a:extLst>
          </p:cNvPr>
          <p:cNvGrpSpPr/>
          <p:nvPr/>
        </p:nvGrpSpPr>
        <p:grpSpPr>
          <a:xfrm>
            <a:off x="4353886" y="2986448"/>
            <a:ext cx="3415413" cy="769442"/>
            <a:chOff x="5126636" y="5501391"/>
            <a:chExt cx="5566349" cy="751354"/>
          </a:xfrm>
        </p:grpSpPr>
        <p:sp>
          <p:nvSpPr>
            <p:cNvPr id="8" name="TextBox 7">
              <a:extLst>
                <a:ext uri="{FF2B5EF4-FFF2-40B4-BE49-F238E27FC236}">
                  <a16:creationId xmlns:a16="http://schemas.microsoft.com/office/drawing/2014/main" id="{A79F03B5-8E3F-DA94-B28A-85213DF837C4}"/>
                </a:ext>
              </a:extLst>
            </p:cNvPr>
            <p:cNvSpPr txBox="1"/>
            <p:nvPr/>
          </p:nvSpPr>
          <p:spPr>
            <a:xfrm>
              <a:off x="5126638" y="5501391"/>
              <a:ext cx="5566347" cy="751354"/>
            </a:xfrm>
            <a:prstGeom prst="rect">
              <a:avLst/>
            </a:prstGeom>
            <a:noFill/>
            <a:ln>
              <a:solidFill>
                <a:srgbClr val="00B050"/>
              </a:solidFill>
            </a:ln>
          </p:spPr>
          <p:txBody>
            <a:bodyPr wrap="square" rtlCol="0">
              <a:spAutoFit/>
            </a:bodyPr>
            <a:lstStyle/>
            <a:p>
              <a:r>
                <a:rPr lang="en-US" sz="1100" dirty="0"/>
                <a:t>To use another angle of projection, one can just rotate the axis to use the rotated axis north pole!   Or equivalently, rotating the whole path to the new axis!</a:t>
              </a:r>
            </a:p>
          </p:txBody>
        </p:sp>
        <p:sp>
          <p:nvSpPr>
            <p:cNvPr id="9" name="Rectangle 8">
              <a:extLst>
                <a:ext uri="{FF2B5EF4-FFF2-40B4-BE49-F238E27FC236}">
                  <a16:creationId xmlns:a16="http://schemas.microsoft.com/office/drawing/2014/main" id="{42F8543B-0F4E-BBCF-C638-351D51C8FA02}"/>
                </a:ext>
              </a:extLst>
            </p:cNvPr>
            <p:cNvSpPr/>
            <p:nvPr/>
          </p:nvSpPr>
          <p:spPr>
            <a:xfrm>
              <a:off x="5126636" y="5501391"/>
              <a:ext cx="5566349" cy="7513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6C9E861-D48E-FFBB-03BE-5106DE57AF56}"/>
                  </a:ext>
                </a:extLst>
              </p:cNvPr>
              <p:cNvSpPr txBox="1"/>
              <p:nvPr/>
            </p:nvSpPr>
            <p:spPr>
              <a:xfrm>
                <a:off x="3917001" y="973255"/>
                <a:ext cx="4211273" cy="2107115"/>
              </a:xfrm>
              <a:prstGeom prst="rect">
                <a:avLst/>
              </a:prstGeom>
              <a:noFill/>
            </p:spPr>
            <p:txBody>
              <a:bodyPr wrap="square" rtlCol="0">
                <a:spAutoFit/>
              </a:bodyPr>
              <a:lstStyle/>
              <a:p>
                <a:r>
                  <a:rPr lang="en-US" sz="1200" b="1" dirty="0"/>
                  <a:t>Mathematics of the Projection</a:t>
                </a:r>
              </a:p>
              <a:p>
                <a:r>
                  <a:rPr lang="en-US" sz="1200" dirty="0"/>
                  <a:t>Projection of </a:t>
                </a:r>
                <a14:m>
                  <m:oMath xmlns:m="http://schemas.openxmlformats.org/officeDocument/2006/math">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m:t>
                    </m:r>
                    <m:r>
                      <a:rPr lang="en-US" sz="1200" b="0" i="1" smtClean="0">
                        <a:latin typeface="Cambria Math" panose="02040503050406030204" pitchFamily="18" charset="0"/>
                      </a:rPr>
                      <m:t>𝑧</m:t>
                    </m:r>
                    <m:r>
                      <a:rPr lang="en-US" sz="1200" b="0" i="1" smtClean="0">
                        <a:latin typeface="Cambria Math" panose="02040503050406030204" pitchFamily="18" charset="0"/>
                      </a:rPr>
                      <m:t>)</m:t>
                    </m:r>
                  </m:oMath>
                </a14:m>
                <a:r>
                  <a:rPr lang="en-US" sz="1200" dirty="0"/>
                  <a:t> from the north pole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0,0,1</m:t>
                        </m:r>
                      </m:e>
                    </m:d>
                    <m:r>
                      <a:rPr lang="en-US" sz="1200" b="0" i="1" smtClean="0">
                        <a:latin typeface="Cambria Math" panose="02040503050406030204" pitchFamily="18" charset="0"/>
                      </a:rPr>
                      <m:t>:</m:t>
                    </m:r>
                  </m:oMath>
                </a14:m>
                <a:endParaRPr lang="en-US" sz="1200" b="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2</m:t>
                          </m:r>
                          <m:r>
                            <a:rPr lang="en-US" sz="1200" b="0" i="1" smtClean="0">
                              <a:latin typeface="Cambria Math" panose="02040503050406030204" pitchFamily="18" charset="0"/>
                            </a:rPr>
                            <m:t>𝑅</m:t>
                          </m:r>
                        </m:num>
                        <m:den>
                          <m:r>
                            <a:rPr lang="en-US" sz="1200" b="0" i="1" smtClean="0">
                              <a:latin typeface="Cambria Math" panose="02040503050406030204" pitchFamily="18" charset="0"/>
                            </a:rPr>
                            <m:t>𝑅</m:t>
                          </m:r>
                          <m:r>
                            <a:rPr lang="en-US" sz="1200" b="0" i="1" smtClean="0">
                              <a:latin typeface="Cambria Math" panose="02040503050406030204" pitchFamily="18" charset="0"/>
                            </a:rPr>
                            <m:t>−</m:t>
                          </m:r>
                          <m:r>
                            <a:rPr lang="en-US" sz="1200" b="0" i="1" smtClean="0">
                              <a:latin typeface="Cambria Math" panose="02040503050406030204" pitchFamily="18" charset="0"/>
                            </a:rPr>
                            <m:t>𝑧</m:t>
                          </m:r>
                        </m:den>
                      </m:f>
                      <m:r>
                        <a:rPr lang="en-US" sz="1200" b="0" i="1" smtClean="0">
                          <a:latin typeface="Cambria Math" panose="02040503050406030204" pitchFamily="18" charset="0"/>
                        </a:rPr>
                        <m:t>𝑥</m:t>
                      </m:r>
                      <m:r>
                        <a:rPr lang="en-US" sz="1200" b="0" i="1" smtClean="0">
                          <a:latin typeface="Cambria Math" panose="02040503050406030204" pitchFamily="18" charset="0"/>
                        </a:rPr>
                        <m:t> </m:t>
                      </m:r>
                    </m:oMath>
                  </m:oMathPara>
                </a14:m>
                <a:endParaRPr lang="en-US" sz="1200" dirty="0"/>
              </a:p>
              <a:p>
                <a:pPr algn="ctr"/>
                <a:endParaRPr lang="en-US" sz="1200" dirty="0"/>
              </a:p>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𝑌</m:t>
                      </m:r>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2</m:t>
                          </m:r>
                          <m:r>
                            <a:rPr lang="en-US" sz="1200" b="0" i="1" smtClean="0">
                              <a:latin typeface="Cambria Math" panose="02040503050406030204" pitchFamily="18" charset="0"/>
                            </a:rPr>
                            <m:t>𝑅</m:t>
                          </m:r>
                        </m:num>
                        <m:den>
                          <m:r>
                            <a:rPr lang="en-US" sz="1200" b="0" i="1" smtClean="0">
                              <a:latin typeface="Cambria Math" panose="02040503050406030204" pitchFamily="18" charset="0"/>
                            </a:rPr>
                            <m:t>𝑅</m:t>
                          </m:r>
                          <m:r>
                            <a:rPr lang="en-US" sz="1200" b="0" i="1" smtClean="0">
                              <a:latin typeface="Cambria Math" panose="02040503050406030204" pitchFamily="18" charset="0"/>
                            </a:rPr>
                            <m:t>−</m:t>
                          </m:r>
                          <m:r>
                            <a:rPr lang="en-US" sz="1200" b="0" i="1" smtClean="0">
                              <a:latin typeface="Cambria Math" panose="02040503050406030204" pitchFamily="18" charset="0"/>
                            </a:rPr>
                            <m:t>𝑧</m:t>
                          </m:r>
                        </m:den>
                      </m:f>
                      <m:r>
                        <a:rPr lang="en-US" sz="1200" b="0" i="1" smtClean="0">
                          <a:latin typeface="Cambria Math" panose="02040503050406030204" pitchFamily="18" charset="0"/>
                        </a:rPr>
                        <m:t>𝑦</m:t>
                      </m:r>
                    </m:oMath>
                  </m:oMathPara>
                </a14:m>
                <a:endParaRPr lang="en-US" sz="1200" dirty="0"/>
              </a:p>
              <a:p>
                <a:endParaRPr lang="en-US" sz="1200" dirty="0"/>
              </a:p>
              <a:p>
                <a:r>
                  <a:rPr lang="en-US" sz="1200" dirty="0"/>
                  <a:t>where </a:t>
                </a:r>
                <a14:m>
                  <m:oMath xmlns:m="http://schemas.openxmlformats.org/officeDocument/2006/math">
                    <m:r>
                      <a:rPr lang="en-US" sz="1200" b="0" i="1" smtClean="0">
                        <a:latin typeface="Cambria Math" panose="02040503050406030204" pitchFamily="18" charset="0"/>
                      </a:rPr>
                      <m:t>𝑋</m:t>
                    </m:r>
                  </m:oMath>
                </a14:m>
                <a:r>
                  <a:rPr lang="en-US" sz="1200" dirty="0"/>
                  <a:t> and </a:t>
                </a:r>
                <a14:m>
                  <m:oMath xmlns:m="http://schemas.openxmlformats.org/officeDocument/2006/math">
                    <m:r>
                      <a:rPr lang="en-US" sz="1200" b="0" i="1" smtClean="0">
                        <a:latin typeface="Cambria Math" panose="02040503050406030204" pitchFamily="18" charset="0"/>
                      </a:rPr>
                      <m:t>𝑌</m:t>
                    </m:r>
                  </m:oMath>
                </a14:m>
                <a:r>
                  <a:rPr lang="en-US" sz="1200" dirty="0"/>
                  <a:t> is the projected values of the path in the sphere to the </a:t>
                </a:r>
                <a14:m>
                  <m:oMath xmlns:m="http://schemas.openxmlformats.org/officeDocument/2006/math">
                    <m:r>
                      <a:rPr lang="en-US" sz="1200" b="0" i="1" smtClean="0">
                        <a:latin typeface="Cambria Math" panose="02040503050406030204" pitchFamily="18" charset="0"/>
                      </a:rPr>
                      <m:t>𝑥𝑦</m:t>
                    </m:r>
                    <m:r>
                      <a:rPr lang="en-US" sz="1200" b="0" i="1" smtClean="0">
                        <a:latin typeface="Cambria Math" panose="02040503050406030204" pitchFamily="18" charset="0"/>
                      </a:rPr>
                      <m:t>−</m:t>
                    </m:r>
                  </m:oMath>
                </a14:m>
                <a:r>
                  <a:rPr lang="en-US" sz="1200" dirty="0"/>
                  <a:t>plane</a:t>
                </a:r>
              </a:p>
              <a:p>
                <a:endParaRPr lang="en-US" dirty="0"/>
              </a:p>
            </p:txBody>
          </p:sp>
        </mc:Choice>
        <mc:Fallback xmlns="">
          <p:sp>
            <p:nvSpPr>
              <p:cNvPr id="11" name="TextBox 10">
                <a:extLst>
                  <a:ext uri="{FF2B5EF4-FFF2-40B4-BE49-F238E27FC236}">
                    <a16:creationId xmlns:a16="http://schemas.microsoft.com/office/drawing/2014/main" id="{06C9E861-D48E-FFBB-03BE-5106DE57AF56}"/>
                  </a:ext>
                </a:extLst>
              </p:cNvPr>
              <p:cNvSpPr txBox="1">
                <a:spLocks noRot="1" noChangeAspect="1" noMove="1" noResize="1" noEditPoints="1" noAdjustHandles="1" noChangeArrowheads="1" noChangeShapeType="1" noTextEdit="1"/>
              </p:cNvSpPr>
              <p:nvPr/>
            </p:nvSpPr>
            <p:spPr>
              <a:xfrm>
                <a:off x="3917001" y="973255"/>
                <a:ext cx="4211273" cy="2107115"/>
              </a:xfrm>
              <a:prstGeom prst="rect">
                <a:avLst/>
              </a:prstGeom>
              <a:blipFill>
                <a:blip r:embed="rId5"/>
                <a:stretch>
                  <a:fillRect/>
                </a:stretch>
              </a:blipFill>
            </p:spPr>
            <p:txBody>
              <a:bodyPr/>
              <a:lstStyle/>
              <a:p>
                <a:r>
                  <a:rPr lang="en-US">
                    <a:noFill/>
                  </a:rPr>
                  <a:t> </a:t>
                </a:r>
              </a:p>
            </p:txBody>
          </p:sp>
        </mc:Fallback>
      </mc:AlternateContent>
      <p:pic>
        <p:nvPicPr>
          <p:cNvPr id="17" name="Picture 16" descr="A picture containing text, clock&#10;&#10;Description automatically generated">
            <a:extLst>
              <a:ext uri="{FF2B5EF4-FFF2-40B4-BE49-F238E27FC236}">
                <a16:creationId xmlns:a16="http://schemas.microsoft.com/office/drawing/2014/main" id="{561366AD-72AF-BA17-8648-FBFB55047332}"/>
              </a:ext>
            </a:extLst>
          </p:cNvPr>
          <p:cNvPicPr>
            <a:picLocks noChangeAspect="1"/>
          </p:cNvPicPr>
          <p:nvPr/>
        </p:nvPicPr>
        <p:blipFill>
          <a:blip r:embed="rId6"/>
          <a:stretch>
            <a:fillRect/>
          </a:stretch>
        </p:blipFill>
        <p:spPr>
          <a:xfrm>
            <a:off x="3226673" y="3935485"/>
            <a:ext cx="1773165" cy="684914"/>
          </a:xfrm>
          <a:prstGeom prst="rect">
            <a:avLst/>
          </a:prstGeom>
        </p:spPr>
      </p:pic>
      <p:pic>
        <p:nvPicPr>
          <p:cNvPr id="19" name="Picture 18" descr="A picture containing text, clock&#10;&#10;Description automatically generated">
            <a:extLst>
              <a:ext uri="{FF2B5EF4-FFF2-40B4-BE49-F238E27FC236}">
                <a16:creationId xmlns:a16="http://schemas.microsoft.com/office/drawing/2014/main" id="{EB47B4F4-D571-D7AD-0D71-8C7A08893579}"/>
              </a:ext>
            </a:extLst>
          </p:cNvPr>
          <p:cNvPicPr>
            <a:picLocks noChangeAspect="1"/>
          </p:cNvPicPr>
          <p:nvPr/>
        </p:nvPicPr>
        <p:blipFill>
          <a:blip r:embed="rId7"/>
          <a:stretch>
            <a:fillRect/>
          </a:stretch>
        </p:blipFill>
        <p:spPr>
          <a:xfrm>
            <a:off x="5284793" y="3943874"/>
            <a:ext cx="1695624" cy="673902"/>
          </a:xfrm>
          <a:prstGeom prst="rect">
            <a:avLst/>
          </a:prstGeom>
        </p:spPr>
      </p:pic>
      <p:pic>
        <p:nvPicPr>
          <p:cNvPr id="21" name="Picture 20" descr="A picture containing text, clock&#10;&#10;Description automatically generated">
            <a:extLst>
              <a:ext uri="{FF2B5EF4-FFF2-40B4-BE49-F238E27FC236}">
                <a16:creationId xmlns:a16="http://schemas.microsoft.com/office/drawing/2014/main" id="{AADBAA3A-E393-493E-6863-FD30479B60CD}"/>
              </a:ext>
            </a:extLst>
          </p:cNvPr>
          <p:cNvPicPr>
            <a:picLocks noChangeAspect="1"/>
          </p:cNvPicPr>
          <p:nvPr/>
        </p:nvPicPr>
        <p:blipFill>
          <a:blip r:embed="rId8"/>
          <a:stretch>
            <a:fillRect/>
          </a:stretch>
        </p:blipFill>
        <p:spPr>
          <a:xfrm>
            <a:off x="7223428" y="3935485"/>
            <a:ext cx="1809692" cy="673902"/>
          </a:xfrm>
          <a:prstGeom prst="rect">
            <a:avLst/>
          </a:prstGeom>
        </p:spPr>
      </p:pic>
    </p:spTree>
    <p:extLst>
      <p:ext uri="{BB962C8B-B14F-4D97-AF65-F5344CB8AC3E}">
        <p14:creationId xmlns:p14="http://schemas.microsoft.com/office/powerpoint/2010/main" val="784612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C060769-5304-705B-6D92-FA4D56739007}"/>
                  </a:ext>
                </a:extLst>
              </p:cNvPr>
              <p:cNvSpPr>
                <a:spLocks noGrp="1"/>
              </p:cNvSpPr>
              <p:nvPr>
                <p:ph type="title"/>
              </p:nvPr>
            </p:nvSpPr>
            <p:spPr>
              <a:xfrm>
                <a:off x="3608875" y="-5823"/>
                <a:ext cx="5486400" cy="844500"/>
              </a:xfrm>
            </p:spPr>
            <p:txBody>
              <a:bodyPr>
                <a:normAutofit fontScale="90000"/>
              </a:bodyPr>
              <a:lstStyle/>
              <a:p>
                <a:r>
                  <a:rPr lang="en-US" b="1" dirty="0"/>
                  <a:t>Magnetization vs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𝑩</m:t>
                        </m:r>
                      </m:e>
                      <m:sub>
                        <m:r>
                          <a:rPr lang="en-US" b="1" i="1" smtClean="0">
                            <a:latin typeface="Cambria Math" panose="02040503050406030204" pitchFamily="18" charset="0"/>
                          </a:rPr>
                          <m:t>𝒙</m:t>
                        </m:r>
                      </m:sub>
                    </m:sSub>
                  </m:oMath>
                </a14:m>
                <a:r>
                  <a:rPr lang="en-US" b="1" dirty="0"/>
                  <a:t> Plots</a:t>
                </a:r>
              </a:p>
            </p:txBody>
          </p:sp>
        </mc:Choice>
        <mc:Fallback xmlns="">
          <p:sp>
            <p:nvSpPr>
              <p:cNvPr id="2" name="Title 1">
                <a:extLst>
                  <a:ext uri="{FF2B5EF4-FFF2-40B4-BE49-F238E27FC236}">
                    <a16:creationId xmlns:a16="http://schemas.microsoft.com/office/drawing/2014/main" id="{9C060769-5304-705B-6D92-FA4D56739007}"/>
                  </a:ext>
                </a:extLst>
              </p:cNvPr>
              <p:cNvSpPr>
                <a:spLocks noGrp="1" noRot="1" noChangeAspect="1" noMove="1" noResize="1" noEditPoints="1" noAdjustHandles="1" noChangeArrowheads="1" noChangeShapeType="1" noTextEdit="1"/>
              </p:cNvSpPr>
              <p:nvPr>
                <p:ph type="title"/>
              </p:nvPr>
            </p:nvSpPr>
            <p:spPr>
              <a:xfrm>
                <a:off x="3608875" y="-5823"/>
                <a:ext cx="5486400" cy="844500"/>
              </a:xfr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378A5C8-3BD1-2617-7B58-BEF8BBB2A0FC}"/>
              </a:ext>
            </a:extLst>
          </p:cNvPr>
          <p:cNvPicPr>
            <a:picLocks noChangeAspect="1"/>
          </p:cNvPicPr>
          <p:nvPr/>
        </p:nvPicPr>
        <p:blipFill>
          <a:blip r:embed="rId4"/>
          <a:stretch>
            <a:fillRect/>
          </a:stretch>
        </p:blipFill>
        <p:spPr>
          <a:xfrm>
            <a:off x="446481" y="595834"/>
            <a:ext cx="3162395" cy="1975916"/>
          </a:xfrm>
          <a:prstGeom prst="rect">
            <a:avLst/>
          </a:prstGeom>
        </p:spPr>
      </p:pic>
      <p:pic>
        <p:nvPicPr>
          <p:cNvPr id="5" name="Picture 4" descr="Chart, line chart, histogram&#10;&#10;Description automatically generated">
            <a:extLst>
              <a:ext uri="{FF2B5EF4-FFF2-40B4-BE49-F238E27FC236}">
                <a16:creationId xmlns:a16="http://schemas.microsoft.com/office/drawing/2014/main" id="{C623E260-FE25-DB17-7723-3E2F33701BD9}"/>
              </a:ext>
            </a:extLst>
          </p:cNvPr>
          <p:cNvPicPr>
            <a:picLocks noChangeAspect="1"/>
          </p:cNvPicPr>
          <p:nvPr/>
        </p:nvPicPr>
        <p:blipFill>
          <a:blip r:embed="rId5"/>
          <a:stretch>
            <a:fillRect/>
          </a:stretch>
        </p:blipFill>
        <p:spPr>
          <a:xfrm>
            <a:off x="5166440" y="963675"/>
            <a:ext cx="3547373" cy="2175506"/>
          </a:xfrm>
          <a:prstGeom prst="rect">
            <a:avLst/>
          </a:prstGeom>
        </p:spPr>
      </p:pic>
      <p:pic>
        <p:nvPicPr>
          <p:cNvPr id="7" name="Picture 6" descr="Chart, line chart&#10;&#10;Description automatically generated">
            <a:extLst>
              <a:ext uri="{FF2B5EF4-FFF2-40B4-BE49-F238E27FC236}">
                <a16:creationId xmlns:a16="http://schemas.microsoft.com/office/drawing/2014/main" id="{89F0CE18-2919-CA72-D2B9-D1524CCD6A7E}"/>
              </a:ext>
            </a:extLst>
          </p:cNvPr>
          <p:cNvPicPr>
            <a:picLocks noChangeAspect="1"/>
          </p:cNvPicPr>
          <p:nvPr/>
        </p:nvPicPr>
        <p:blipFill>
          <a:blip r:embed="rId6"/>
          <a:stretch>
            <a:fillRect/>
          </a:stretch>
        </p:blipFill>
        <p:spPr>
          <a:xfrm>
            <a:off x="643192" y="3070844"/>
            <a:ext cx="2933563" cy="1997794"/>
          </a:xfrm>
          <a:prstGeom prst="rect">
            <a:avLst/>
          </a:prstGeom>
        </p:spPr>
      </p:pic>
      <p:cxnSp>
        <p:nvCxnSpPr>
          <p:cNvPr id="11" name="Straight Arrow Connector 10">
            <a:extLst>
              <a:ext uri="{FF2B5EF4-FFF2-40B4-BE49-F238E27FC236}">
                <a16:creationId xmlns:a16="http://schemas.microsoft.com/office/drawing/2014/main" id="{8E3AB50B-FAF9-B378-BB5B-0D1D00232FF0}"/>
              </a:ext>
            </a:extLst>
          </p:cNvPr>
          <p:cNvCxnSpPr/>
          <p:nvPr/>
        </p:nvCxnSpPr>
        <p:spPr>
          <a:xfrm>
            <a:off x="3406005" y="2270763"/>
            <a:ext cx="685800" cy="68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FEBFA4-BAF2-B265-2849-4B05E370A6E0}"/>
                  </a:ext>
                </a:extLst>
              </p:cNvPr>
              <p:cNvSpPr txBox="1"/>
              <p:nvPr/>
            </p:nvSpPr>
            <p:spPr>
              <a:xfrm>
                <a:off x="3680158" y="2956563"/>
                <a:ext cx="988017" cy="2539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𝐵</m:t>
                          </m:r>
                        </m:e>
                        <m:sub>
                          <m:r>
                            <a:rPr lang="en-US" sz="1050" i="1">
                              <a:latin typeface="Cambria Math" panose="02040503050406030204" pitchFamily="18" charset="0"/>
                            </a:rPr>
                            <m:t>𝑥</m:t>
                          </m:r>
                        </m:sub>
                      </m:sSub>
                      <m:r>
                        <a:rPr lang="en-US" sz="1050" i="1">
                          <a:latin typeface="Cambria Math" panose="02040503050406030204" pitchFamily="18" charset="0"/>
                        </a:rPr>
                        <m:t>=29.7</m:t>
                      </m:r>
                    </m:oMath>
                  </m:oMathPara>
                </a14:m>
                <a:endParaRPr lang="en-US" sz="1050" dirty="0"/>
              </a:p>
            </p:txBody>
          </p:sp>
        </mc:Choice>
        <mc:Fallback xmlns="">
          <p:sp>
            <p:nvSpPr>
              <p:cNvPr id="12" name="TextBox 11">
                <a:extLst>
                  <a:ext uri="{FF2B5EF4-FFF2-40B4-BE49-F238E27FC236}">
                    <a16:creationId xmlns:a16="http://schemas.microsoft.com/office/drawing/2014/main" id="{E9FEBFA4-BAF2-B265-2849-4B05E370A6E0}"/>
                  </a:ext>
                </a:extLst>
              </p:cNvPr>
              <p:cNvSpPr txBox="1">
                <a:spLocks noRot="1" noChangeAspect="1" noMove="1" noResize="1" noEditPoints="1" noAdjustHandles="1" noChangeArrowheads="1" noChangeShapeType="1" noTextEdit="1"/>
              </p:cNvSpPr>
              <p:nvPr/>
            </p:nvSpPr>
            <p:spPr>
              <a:xfrm>
                <a:off x="3680158" y="2956563"/>
                <a:ext cx="988017" cy="253916"/>
              </a:xfrm>
              <a:prstGeom prst="rect">
                <a:avLst/>
              </a:prstGeom>
              <a:blipFill>
                <a:blip r:embed="rId7"/>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113D9FF-9DB1-F07E-4B9B-6ABF4A8F19E3}"/>
              </a:ext>
            </a:extLst>
          </p:cNvPr>
          <p:cNvCxnSpPr>
            <a:cxnSpLocks/>
          </p:cNvCxnSpPr>
          <p:nvPr/>
        </p:nvCxnSpPr>
        <p:spPr>
          <a:xfrm flipV="1">
            <a:off x="2098034" y="1299785"/>
            <a:ext cx="1811026" cy="520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79F328-C331-FB87-0CD6-98816F8E447A}"/>
                  </a:ext>
                </a:extLst>
              </p:cNvPr>
              <p:cNvSpPr txBox="1"/>
              <p:nvPr/>
            </p:nvSpPr>
            <p:spPr>
              <a:xfrm>
                <a:off x="2001281" y="1125863"/>
                <a:ext cx="4572000" cy="27699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𝐵</m:t>
                          </m:r>
                        </m:e>
                        <m:sub>
                          <m:r>
                            <a:rPr lang="en-US" sz="1200" i="1">
                              <a:latin typeface="Cambria Math" panose="02040503050406030204" pitchFamily="18" charset="0"/>
                            </a:rPr>
                            <m:t>𝑥</m:t>
                          </m:r>
                        </m:sub>
                      </m:sSub>
                      <m:r>
                        <a:rPr lang="en-US" sz="1200" i="1">
                          <a:latin typeface="Cambria Math" panose="02040503050406030204" pitchFamily="18" charset="0"/>
                        </a:rPr>
                        <m:t>=13.7</m:t>
                      </m:r>
                    </m:oMath>
                  </m:oMathPara>
                </a14:m>
                <a:endParaRPr lang="en-US" sz="2100" dirty="0"/>
              </a:p>
            </p:txBody>
          </p:sp>
        </mc:Choice>
        <mc:Fallback xmlns="">
          <p:sp>
            <p:nvSpPr>
              <p:cNvPr id="18" name="TextBox 17">
                <a:extLst>
                  <a:ext uri="{FF2B5EF4-FFF2-40B4-BE49-F238E27FC236}">
                    <a16:creationId xmlns:a16="http://schemas.microsoft.com/office/drawing/2014/main" id="{3479F328-C331-FB87-0CD6-98816F8E447A}"/>
                  </a:ext>
                </a:extLst>
              </p:cNvPr>
              <p:cNvSpPr txBox="1">
                <a:spLocks noRot="1" noChangeAspect="1" noMove="1" noResize="1" noEditPoints="1" noAdjustHandles="1" noChangeArrowheads="1" noChangeShapeType="1" noTextEdit="1"/>
              </p:cNvSpPr>
              <p:nvPr/>
            </p:nvSpPr>
            <p:spPr>
              <a:xfrm>
                <a:off x="2001281" y="1125863"/>
                <a:ext cx="4572000" cy="276999"/>
              </a:xfrm>
              <a:prstGeom prst="rect">
                <a:avLst/>
              </a:prstGeom>
              <a:blipFill>
                <a:blip r:embed="rId8"/>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7544011-BBCD-C825-F4E5-B3656149BC63}"/>
              </a:ext>
            </a:extLst>
          </p:cNvPr>
          <p:cNvCxnSpPr>
            <a:cxnSpLocks/>
          </p:cNvCxnSpPr>
          <p:nvPr/>
        </p:nvCxnSpPr>
        <p:spPr>
          <a:xfrm flipV="1">
            <a:off x="1585795" y="1110477"/>
            <a:ext cx="1794248" cy="585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0135F6-C812-5B0D-9648-4D827B7E6CBE}"/>
                  </a:ext>
                </a:extLst>
              </p:cNvPr>
              <p:cNvSpPr txBox="1"/>
              <p:nvPr/>
            </p:nvSpPr>
            <p:spPr>
              <a:xfrm>
                <a:off x="1472128" y="886372"/>
                <a:ext cx="4573680" cy="30008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𝐵</m:t>
                          </m:r>
                        </m:e>
                        <m:sub>
                          <m:r>
                            <a:rPr lang="en-US" sz="1350" i="1">
                              <a:latin typeface="Cambria Math" panose="02040503050406030204" pitchFamily="18" charset="0"/>
                            </a:rPr>
                            <m:t>𝑥</m:t>
                          </m:r>
                        </m:sub>
                      </m:sSub>
                      <m:r>
                        <a:rPr lang="en-US" sz="1350" i="1">
                          <a:latin typeface="Cambria Math" panose="02040503050406030204" pitchFamily="18" charset="0"/>
                        </a:rPr>
                        <m:t>=7.3</m:t>
                      </m:r>
                    </m:oMath>
                  </m:oMathPara>
                </a14:m>
                <a:endParaRPr lang="en-US" sz="2400" dirty="0"/>
              </a:p>
            </p:txBody>
          </p:sp>
        </mc:Choice>
        <mc:Fallback xmlns="">
          <p:sp>
            <p:nvSpPr>
              <p:cNvPr id="21" name="TextBox 20">
                <a:extLst>
                  <a:ext uri="{FF2B5EF4-FFF2-40B4-BE49-F238E27FC236}">
                    <a16:creationId xmlns:a16="http://schemas.microsoft.com/office/drawing/2014/main" id="{9C0135F6-C812-5B0D-9648-4D827B7E6CBE}"/>
                  </a:ext>
                </a:extLst>
              </p:cNvPr>
              <p:cNvSpPr txBox="1">
                <a:spLocks noRot="1" noChangeAspect="1" noMove="1" noResize="1" noEditPoints="1" noAdjustHandles="1" noChangeArrowheads="1" noChangeShapeType="1" noTextEdit="1"/>
              </p:cNvSpPr>
              <p:nvPr/>
            </p:nvSpPr>
            <p:spPr>
              <a:xfrm>
                <a:off x="1472128" y="886372"/>
                <a:ext cx="4573680"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2BC254-1BF3-ECA6-F6FC-893BB9BF6E5F}"/>
                  </a:ext>
                </a:extLst>
              </p:cNvPr>
              <p:cNvSpPr txBox="1"/>
              <p:nvPr/>
            </p:nvSpPr>
            <p:spPr>
              <a:xfrm>
                <a:off x="1107375" y="2685081"/>
                <a:ext cx="1954574" cy="37580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ad>
                        <m:radPr>
                          <m:degHide m:val="on"/>
                          <m:ctrlPr>
                            <a:rPr lang="en-US" sz="1200" b="1" i="1">
                              <a:latin typeface="Cambria Math" panose="02040503050406030204" pitchFamily="18" charset="0"/>
                            </a:rPr>
                          </m:ctrlPr>
                        </m:radPr>
                        <m:deg/>
                        <m:e>
                          <m:sSubSup>
                            <m:sSubSupPr>
                              <m:ctrlPr>
                                <a:rPr lang="en-US" sz="1200" b="1" i="1">
                                  <a:latin typeface="Cambria Math" panose="02040503050406030204" pitchFamily="18" charset="0"/>
                                </a:rPr>
                              </m:ctrlPr>
                            </m:sSubSupPr>
                            <m:e>
                              <m:acc>
                                <m:accPr>
                                  <m:chr m:val="̅"/>
                                  <m:ctrlPr>
                                    <a:rPr lang="en-US" sz="1200" b="1" i="1">
                                      <a:latin typeface="Cambria Math" panose="02040503050406030204" pitchFamily="18" charset="0"/>
                                    </a:rPr>
                                  </m:ctrlPr>
                                </m:accPr>
                                <m:e>
                                  <m:r>
                                    <a:rPr lang="en-US" sz="1200" b="1" i="1">
                                      <a:latin typeface="Cambria Math" panose="02040503050406030204" pitchFamily="18" charset="0"/>
                                    </a:rPr>
                                    <m:t>𝑴</m:t>
                                  </m:r>
                                </m:e>
                              </m:acc>
                            </m:e>
                            <m:sub>
                              <m:r>
                                <a:rPr lang="en-US" sz="1200" b="1" i="1">
                                  <a:latin typeface="Cambria Math" panose="02040503050406030204" pitchFamily="18" charset="0"/>
                                </a:rPr>
                                <m:t>𝒙</m:t>
                              </m:r>
                            </m:sub>
                            <m:sup>
                              <m:r>
                                <a:rPr lang="en-US" sz="1200" b="1" i="1">
                                  <a:latin typeface="Cambria Math" panose="02040503050406030204" pitchFamily="18" charset="0"/>
                                </a:rPr>
                                <m:t>𝟐</m:t>
                              </m:r>
                            </m:sup>
                          </m:sSubSup>
                          <m:r>
                            <a:rPr lang="en-US" sz="1200" b="1" i="1">
                              <a:latin typeface="Cambria Math" panose="02040503050406030204" pitchFamily="18" charset="0"/>
                            </a:rPr>
                            <m:t>+</m:t>
                          </m:r>
                          <m:sSubSup>
                            <m:sSubSupPr>
                              <m:ctrlPr>
                                <a:rPr lang="en-US" sz="1200" b="1" i="1">
                                  <a:latin typeface="Cambria Math" panose="02040503050406030204" pitchFamily="18" charset="0"/>
                                </a:rPr>
                              </m:ctrlPr>
                            </m:sSubSupPr>
                            <m:e>
                              <m:acc>
                                <m:accPr>
                                  <m:chr m:val="̅"/>
                                  <m:ctrlPr>
                                    <a:rPr lang="en-US" sz="1200" b="1" i="1">
                                      <a:latin typeface="Cambria Math" panose="02040503050406030204" pitchFamily="18" charset="0"/>
                                    </a:rPr>
                                  </m:ctrlPr>
                                </m:accPr>
                                <m:e>
                                  <m:r>
                                    <a:rPr lang="en-US" sz="1200" b="1" i="1">
                                      <a:latin typeface="Cambria Math" panose="02040503050406030204" pitchFamily="18" charset="0"/>
                                    </a:rPr>
                                    <m:t>𝑴</m:t>
                                  </m:r>
                                </m:e>
                              </m:acc>
                            </m:e>
                            <m:sub>
                              <m:r>
                                <a:rPr lang="en-US" sz="1200" b="1" i="1">
                                  <a:latin typeface="Cambria Math" panose="02040503050406030204" pitchFamily="18" charset="0"/>
                                </a:rPr>
                                <m:t>𝒚</m:t>
                              </m:r>
                            </m:sub>
                            <m:sup>
                              <m:r>
                                <a:rPr lang="en-US" sz="1200" b="1" i="1">
                                  <a:latin typeface="Cambria Math" panose="02040503050406030204" pitchFamily="18" charset="0"/>
                                </a:rPr>
                                <m:t>𝟐</m:t>
                              </m:r>
                            </m:sup>
                          </m:sSubSup>
                          <m:r>
                            <a:rPr lang="en-US" sz="1200" b="1" i="1">
                              <a:latin typeface="Cambria Math" panose="02040503050406030204" pitchFamily="18" charset="0"/>
                            </a:rPr>
                            <m:t>+</m:t>
                          </m:r>
                          <m:sSubSup>
                            <m:sSubSupPr>
                              <m:ctrlPr>
                                <a:rPr lang="en-US" sz="1200" b="1" i="1">
                                  <a:latin typeface="Cambria Math" panose="02040503050406030204" pitchFamily="18" charset="0"/>
                                </a:rPr>
                              </m:ctrlPr>
                            </m:sSubSupPr>
                            <m:e>
                              <m:acc>
                                <m:accPr>
                                  <m:chr m:val="̅"/>
                                  <m:ctrlPr>
                                    <a:rPr lang="en-US" sz="1200" b="1" i="1">
                                      <a:latin typeface="Cambria Math" panose="02040503050406030204" pitchFamily="18" charset="0"/>
                                    </a:rPr>
                                  </m:ctrlPr>
                                </m:accPr>
                                <m:e>
                                  <m:r>
                                    <a:rPr lang="en-US" sz="1200" b="1" i="1">
                                      <a:latin typeface="Cambria Math" panose="02040503050406030204" pitchFamily="18" charset="0"/>
                                    </a:rPr>
                                    <m:t>𝑴</m:t>
                                  </m:r>
                                </m:e>
                              </m:acc>
                            </m:e>
                            <m:sub>
                              <m:r>
                                <a:rPr lang="en-US" sz="1200" b="1" i="1">
                                  <a:latin typeface="Cambria Math" panose="02040503050406030204" pitchFamily="18" charset="0"/>
                                </a:rPr>
                                <m:t>𝒛</m:t>
                              </m:r>
                            </m:sub>
                            <m:sup>
                              <m:r>
                                <a:rPr lang="en-US" sz="1200" b="1" i="1">
                                  <a:latin typeface="Cambria Math" panose="02040503050406030204" pitchFamily="18" charset="0"/>
                                </a:rPr>
                                <m:t>𝟐</m:t>
                              </m:r>
                            </m:sup>
                          </m:sSubSup>
                        </m:e>
                      </m:rad>
                      <m:r>
                        <a:rPr lang="en-US" sz="1200" b="1" i="1">
                          <a:latin typeface="Cambria Math" panose="02040503050406030204" pitchFamily="18" charset="0"/>
                        </a:rPr>
                        <m:t> </m:t>
                      </m:r>
                      <m:r>
                        <a:rPr lang="en-US" sz="1200" b="1" i="1">
                          <a:latin typeface="Cambria Math" panose="02040503050406030204" pitchFamily="18" charset="0"/>
                        </a:rPr>
                        <m:t>𝑽𝑺</m:t>
                      </m:r>
                      <m:r>
                        <a:rPr lang="en-US" sz="1200" b="1" i="1">
                          <a:latin typeface="Cambria Math" panose="02040503050406030204" pitchFamily="18" charset="0"/>
                        </a:rPr>
                        <m:t> </m:t>
                      </m:r>
                      <m:sSub>
                        <m:sSubPr>
                          <m:ctrlPr>
                            <a:rPr lang="en-US" sz="1200" b="1" i="1">
                              <a:latin typeface="Cambria Math" panose="02040503050406030204" pitchFamily="18" charset="0"/>
                            </a:rPr>
                          </m:ctrlPr>
                        </m:sSubPr>
                        <m:e>
                          <m:r>
                            <a:rPr lang="en-US" sz="1200" b="1" i="1">
                              <a:latin typeface="Cambria Math" panose="02040503050406030204" pitchFamily="18" charset="0"/>
                            </a:rPr>
                            <m:t>𝑩</m:t>
                          </m:r>
                        </m:e>
                        <m:sub>
                          <m:r>
                            <a:rPr lang="en-US" sz="1200" b="1" i="1">
                              <a:latin typeface="Cambria Math" panose="02040503050406030204" pitchFamily="18" charset="0"/>
                            </a:rPr>
                            <m:t>𝒙</m:t>
                          </m:r>
                        </m:sub>
                      </m:sSub>
                      <m:r>
                        <a:rPr lang="en-US" sz="1200" b="1" i="1">
                          <a:latin typeface="Cambria Math" panose="02040503050406030204" pitchFamily="18" charset="0"/>
                        </a:rPr>
                        <m:t> </m:t>
                      </m:r>
                      <m:r>
                        <a:rPr lang="en-US" sz="1200" b="1" i="1">
                          <a:latin typeface="Cambria Math" panose="02040503050406030204" pitchFamily="18" charset="0"/>
                        </a:rPr>
                        <m:t>𝑷𝒍𝒐𝒕</m:t>
                      </m:r>
                    </m:oMath>
                  </m:oMathPara>
                </a14:m>
                <a:endParaRPr lang="en-US" sz="1200" b="1" dirty="0"/>
              </a:p>
            </p:txBody>
          </p:sp>
        </mc:Choice>
        <mc:Fallback xmlns="">
          <p:sp>
            <p:nvSpPr>
              <p:cNvPr id="24" name="TextBox 23">
                <a:extLst>
                  <a:ext uri="{FF2B5EF4-FFF2-40B4-BE49-F238E27FC236}">
                    <a16:creationId xmlns:a16="http://schemas.microsoft.com/office/drawing/2014/main" id="{802BC254-1BF3-ECA6-F6FC-893BB9BF6E5F}"/>
                  </a:ext>
                </a:extLst>
              </p:cNvPr>
              <p:cNvSpPr txBox="1">
                <a:spLocks noRot="1" noChangeAspect="1" noMove="1" noResize="1" noEditPoints="1" noAdjustHandles="1" noChangeArrowheads="1" noChangeShapeType="1" noTextEdit="1"/>
              </p:cNvSpPr>
              <p:nvPr/>
            </p:nvSpPr>
            <p:spPr>
              <a:xfrm>
                <a:off x="1107375" y="2685081"/>
                <a:ext cx="1954574" cy="375809"/>
              </a:xfrm>
              <a:prstGeom prst="rect">
                <a:avLst/>
              </a:prstGeom>
              <a:blipFill>
                <a:blip r:embed="rId10"/>
                <a:stretch>
                  <a:fillRect r="-1299"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C9D17BA-FCEC-FD94-862B-38A013CEA387}"/>
                  </a:ext>
                </a:extLst>
              </p:cNvPr>
              <p:cNvSpPr txBox="1"/>
              <p:nvPr/>
            </p:nvSpPr>
            <p:spPr>
              <a:xfrm>
                <a:off x="-380375" y="286987"/>
                <a:ext cx="4952375" cy="365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a:solidFill>
                                <a:srgbClr val="0070C0"/>
                              </a:solidFill>
                              <a:latin typeface="Cambria Math" panose="02040503050406030204" pitchFamily="18" charset="0"/>
                            </a:rPr>
                          </m:ctrlPr>
                        </m:sSubPr>
                        <m:e>
                          <m:acc>
                            <m:accPr>
                              <m:chr m:val="̅"/>
                              <m:ctrlPr>
                                <a:rPr lang="en-US" sz="1600" b="1" i="1">
                                  <a:solidFill>
                                    <a:srgbClr val="0070C0"/>
                                  </a:solidFill>
                                  <a:latin typeface="Cambria Math" panose="02040503050406030204" pitchFamily="18" charset="0"/>
                                </a:rPr>
                              </m:ctrlPr>
                            </m:accPr>
                            <m:e>
                              <m:r>
                                <a:rPr lang="en-US" sz="1600" b="1" i="1">
                                  <a:solidFill>
                                    <a:srgbClr val="0070C0"/>
                                  </a:solidFill>
                                  <a:latin typeface="Cambria Math" panose="02040503050406030204" pitchFamily="18" charset="0"/>
                                </a:rPr>
                                <m:t>𝑴</m:t>
                              </m:r>
                            </m:e>
                          </m:acc>
                        </m:e>
                        <m:sub>
                          <m:r>
                            <a:rPr lang="en-US" sz="1600" b="1" i="1">
                              <a:solidFill>
                                <a:srgbClr val="0070C0"/>
                              </a:solidFill>
                              <a:latin typeface="Cambria Math" panose="02040503050406030204" pitchFamily="18" charset="0"/>
                            </a:rPr>
                            <m:t>𝒛</m:t>
                          </m:r>
                        </m:sub>
                      </m:sSub>
                      <m:r>
                        <a:rPr lang="en-US" sz="1600" b="1" i="1">
                          <a:latin typeface="Cambria Math" panose="02040503050406030204" pitchFamily="18" charset="0"/>
                        </a:rPr>
                        <m:t>, </m:t>
                      </m:r>
                      <m:sSub>
                        <m:sSubPr>
                          <m:ctrlPr>
                            <a:rPr lang="en-US" sz="1600" b="1" i="1">
                              <a:solidFill>
                                <a:srgbClr val="FFC000"/>
                              </a:solidFill>
                              <a:latin typeface="Cambria Math" panose="02040503050406030204" pitchFamily="18" charset="0"/>
                            </a:rPr>
                          </m:ctrlPr>
                        </m:sSubPr>
                        <m:e>
                          <m:acc>
                            <m:accPr>
                              <m:chr m:val="̅"/>
                              <m:ctrlPr>
                                <a:rPr lang="en-US" sz="1600" b="1" i="1">
                                  <a:solidFill>
                                    <a:srgbClr val="FFC000"/>
                                  </a:solidFill>
                                  <a:latin typeface="Cambria Math" panose="02040503050406030204" pitchFamily="18" charset="0"/>
                                </a:rPr>
                              </m:ctrlPr>
                            </m:accPr>
                            <m:e>
                              <m:r>
                                <a:rPr lang="en-US" sz="1600" b="1" i="1">
                                  <a:solidFill>
                                    <a:srgbClr val="FFC000"/>
                                  </a:solidFill>
                                  <a:latin typeface="Cambria Math" panose="02040503050406030204" pitchFamily="18" charset="0"/>
                                </a:rPr>
                                <m:t>𝑴</m:t>
                              </m:r>
                            </m:e>
                          </m:acc>
                        </m:e>
                        <m:sub>
                          <m:r>
                            <a:rPr lang="en-US" sz="1600" b="1" i="1">
                              <a:solidFill>
                                <a:srgbClr val="FFC000"/>
                              </a:solidFill>
                              <a:latin typeface="Cambria Math" panose="02040503050406030204" pitchFamily="18" charset="0"/>
                            </a:rPr>
                            <m:t>𝒙</m:t>
                          </m:r>
                        </m:sub>
                      </m:sSub>
                      <m:r>
                        <a:rPr lang="en-US" sz="1600" b="1" i="1">
                          <a:latin typeface="Cambria Math" panose="02040503050406030204" pitchFamily="18" charset="0"/>
                        </a:rPr>
                        <m:t>, </m:t>
                      </m:r>
                      <m:sSub>
                        <m:sSubPr>
                          <m:ctrlPr>
                            <a:rPr lang="en-US" sz="1600" b="1" i="1">
                              <a:solidFill>
                                <a:srgbClr val="00B050"/>
                              </a:solidFill>
                              <a:latin typeface="Cambria Math" panose="02040503050406030204" pitchFamily="18" charset="0"/>
                            </a:rPr>
                          </m:ctrlPr>
                        </m:sSubPr>
                        <m:e>
                          <m:acc>
                            <m:accPr>
                              <m:chr m:val="̅"/>
                              <m:ctrlPr>
                                <a:rPr lang="en-US" sz="1600" b="1" i="1">
                                  <a:solidFill>
                                    <a:srgbClr val="00B050"/>
                                  </a:solidFill>
                                  <a:latin typeface="Cambria Math" panose="02040503050406030204" pitchFamily="18" charset="0"/>
                                </a:rPr>
                              </m:ctrlPr>
                            </m:accPr>
                            <m:e>
                              <m:r>
                                <a:rPr lang="en-US" sz="1600" b="1" i="1">
                                  <a:solidFill>
                                    <a:srgbClr val="00B050"/>
                                  </a:solidFill>
                                  <a:latin typeface="Cambria Math" panose="02040503050406030204" pitchFamily="18" charset="0"/>
                                </a:rPr>
                                <m:t>𝑴</m:t>
                              </m:r>
                            </m:e>
                          </m:acc>
                        </m:e>
                        <m:sub>
                          <m:r>
                            <a:rPr lang="en-US" sz="1600" b="1" i="1">
                              <a:solidFill>
                                <a:srgbClr val="00B050"/>
                              </a:solidFill>
                              <a:latin typeface="Cambria Math" panose="02040503050406030204" pitchFamily="18" charset="0"/>
                            </a:rPr>
                            <m:t>𝒚</m:t>
                          </m:r>
                        </m:sub>
                      </m:sSub>
                      <m:r>
                        <a:rPr lang="en-US" sz="1600" b="1" i="1">
                          <a:solidFill>
                            <a:srgbClr val="00B050"/>
                          </a:solidFill>
                          <a:latin typeface="Cambria Math" panose="02040503050406030204" pitchFamily="18" charset="0"/>
                        </a:rPr>
                        <m:t> </m:t>
                      </m:r>
                      <m:r>
                        <a:rPr lang="en-US" sz="1600" b="1" i="1">
                          <a:latin typeface="Cambria Math" panose="02040503050406030204" pitchFamily="18" charset="0"/>
                        </a:rPr>
                        <m:t>𝑽𝑺</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𝒙</m:t>
                          </m:r>
                        </m:sub>
                      </m:sSub>
                      <m:r>
                        <a:rPr lang="en-US" sz="1600" b="1" i="1">
                          <a:latin typeface="Cambria Math" panose="02040503050406030204" pitchFamily="18" charset="0"/>
                        </a:rPr>
                        <m:t> </m:t>
                      </m:r>
                      <m:r>
                        <a:rPr lang="en-US" sz="1600" b="1" i="1">
                          <a:latin typeface="Cambria Math" panose="02040503050406030204" pitchFamily="18" charset="0"/>
                        </a:rPr>
                        <m:t>𝑷𝒍𝒐𝒕</m:t>
                      </m:r>
                    </m:oMath>
                  </m:oMathPara>
                </a14:m>
                <a:endParaRPr lang="en-US" sz="1600" b="1" dirty="0"/>
              </a:p>
            </p:txBody>
          </p:sp>
        </mc:Choice>
        <mc:Fallback xmlns="">
          <p:sp>
            <p:nvSpPr>
              <p:cNvPr id="26" name="TextBox 25">
                <a:extLst>
                  <a:ext uri="{FF2B5EF4-FFF2-40B4-BE49-F238E27FC236}">
                    <a16:creationId xmlns:a16="http://schemas.microsoft.com/office/drawing/2014/main" id="{BC9D17BA-FCEC-FD94-862B-38A013CEA387}"/>
                  </a:ext>
                </a:extLst>
              </p:cNvPr>
              <p:cNvSpPr txBox="1">
                <a:spLocks noRot="1" noChangeAspect="1" noMove="1" noResize="1" noEditPoints="1" noAdjustHandles="1" noChangeArrowheads="1" noChangeShapeType="1" noTextEdit="1"/>
              </p:cNvSpPr>
              <p:nvPr/>
            </p:nvSpPr>
            <p:spPr>
              <a:xfrm>
                <a:off x="-380375" y="286987"/>
                <a:ext cx="4952375" cy="365741"/>
              </a:xfrm>
              <a:prstGeom prst="rect">
                <a:avLst/>
              </a:prstGeom>
              <a:blipFill>
                <a:blip r:embed="rId1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690844E-B8A9-E591-D0D0-CD45847CE69C}"/>
                  </a:ext>
                </a:extLst>
              </p:cNvPr>
              <p:cNvSpPr txBox="1"/>
              <p:nvPr/>
            </p:nvSpPr>
            <p:spPr>
              <a:xfrm>
                <a:off x="4433147" y="692355"/>
                <a:ext cx="513225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solidFill>
                                <a:srgbClr val="0070C0"/>
                              </a:solidFill>
                              <a:latin typeface="Cambria Math" panose="02040503050406030204" pitchFamily="18" charset="0"/>
                            </a:rPr>
                          </m:ctrlPr>
                        </m:sSubPr>
                        <m:e>
                          <m:acc>
                            <m:accPr>
                              <m:chr m:val="̅"/>
                              <m:ctrlPr>
                                <a:rPr lang="en-US" b="1" i="1">
                                  <a:solidFill>
                                    <a:srgbClr val="0070C0"/>
                                  </a:solidFill>
                                  <a:latin typeface="Cambria Math" panose="02040503050406030204" pitchFamily="18" charset="0"/>
                                </a:rPr>
                              </m:ctrlPr>
                            </m:accPr>
                            <m:e>
                              <m:r>
                                <a:rPr lang="en-US" b="1" i="1">
                                  <a:solidFill>
                                    <a:srgbClr val="0070C0"/>
                                  </a:solidFill>
                                  <a:latin typeface="Cambria Math" panose="02040503050406030204" pitchFamily="18" charset="0"/>
                                </a:rPr>
                                <m:t>𝑴</m:t>
                              </m:r>
                            </m:e>
                          </m:acc>
                        </m:e>
                        <m:sub>
                          <m:r>
                            <a:rPr lang="en-US" b="1" i="1">
                              <a:solidFill>
                                <a:srgbClr val="0070C0"/>
                              </a:solidFill>
                              <a:latin typeface="Cambria Math" panose="02040503050406030204" pitchFamily="18" charset="0"/>
                            </a:rPr>
                            <m:t>𝒛</m:t>
                          </m:r>
                        </m:sub>
                      </m:sSub>
                      <m:r>
                        <a:rPr lang="en-US" b="1" i="1">
                          <a:solidFill>
                            <a:srgbClr val="0070C0"/>
                          </a:solidFill>
                          <a:latin typeface="Cambria Math" panose="02040503050406030204" pitchFamily="18" charset="0"/>
                        </a:rPr>
                        <m:t> </m:t>
                      </m:r>
                      <m:r>
                        <a:rPr lang="en-US" b="1" i="1">
                          <a:latin typeface="Cambria Math" panose="02040503050406030204" pitchFamily="18" charset="0"/>
                        </a:rPr>
                        <m:t>𝑽𝑺</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𝑩</m:t>
                          </m:r>
                        </m:e>
                        <m:sub>
                          <m:r>
                            <a:rPr lang="en-US" b="1" i="1">
                              <a:latin typeface="Cambria Math" panose="02040503050406030204" pitchFamily="18" charset="0"/>
                            </a:rPr>
                            <m:t>𝒙</m:t>
                          </m:r>
                        </m:sub>
                      </m:sSub>
                      <m:r>
                        <a:rPr lang="en-US" b="1" i="1">
                          <a:latin typeface="Cambria Math" panose="02040503050406030204" pitchFamily="18" charset="0"/>
                        </a:rPr>
                        <m:t> </m:t>
                      </m:r>
                      <m:r>
                        <a:rPr lang="en-US" b="1" i="1">
                          <a:latin typeface="Cambria Math" panose="02040503050406030204" pitchFamily="18" charset="0"/>
                        </a:rPr>
                        <m:t>𝑷𝒍𝒐𝒕</m:t>
                      </m:r>
                    </m:oMath>
                  </m:oMathPara>
                </a14:m>
                <a:endParaRPr lang="en-US" b="1" dirty="0"/>
              </a:p>
            </p:txBody>
          </p:sp>
        </mc:Choice>
        <mc:Fallback xmlns="">
          <p:sp>
            <p:nvSpPr>
              <p:cNvPr id="28" name="TextBox 27">
                <a:extLst>
                  <a:ext uri="{FF2B5EF4-FFF2-40B4-BE49-F238E27FC236}">
                    <a16:creationId xmlns:a16="http://schemas.microsoft.com/office/drawing/2014/main" id="{A690844E-B8A9-E591-D0D0-CD45847CE69C}"/>
                  </a:ext>
                </a:extLst>
              </p:cNvPr>
              <p:cNvSpPr txBox="1">
                <a:spLocks noRot="1" noChangeAspect="1" noMove="1" noResize="1" noEditPoints="1" noAdjustHandles="1" noChangeArrowheads="1" noChangeShapeType="1" noTextEdit="1"/>
              </p:cNvSpPr>
              <p:nvPr/>
            </p:nvSpPr>
            <p:spPr>
              <a:xfrm>
                <a:off x="4433147" y="692355"/>
                <a:ext cx="5132256" cy="307777"/>
              </a:xfrm>
              <a:prstGeom prst="rect">
                <a:avLst/>
              </a:prstGeom>
              <a:blipFill>
                <a:blip r:embed="rId12"/>
                <a:stretch>
                  <a:fillRect b="-16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848ED52D-AB6A-D8EF-8516-139FA3D47296}"/>
              </a:ext>
            </a:extLst>
          </p:cNvPr>
          <p:cNvCxnSpPr>
            <a:cxnSpLocks/>
          </p:cNvCxnSpPr>
          <p:nvPr/>
        </p:nvCxnSpPr>
        <p:spPr>
          <a:xfrm flipV="1">
            <a:off x="2622121" y="1738141"/>
            <a:ext cx="1136847" cy="1631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828AE5-FDCC-CE24-6B85-4B9978A5CA09}"/>
                  </a:ext>
                </a:extLst>
              </p:cNvPr>
              <p:cNvSpPr txBox="1"/>
              <p:nvPr/>
            </p:nvSpPr>
            <p:spPr>
              <a:xfrm>
                <a:off x="3730025" y="1598528"/>
                <a:ext cx="6736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b="0" i="1" smtClean="0">
                          <a:latin typeface="Cambria Math" panose="02040503050406030204" pitchFamily="18" charset="0"/>
                        </a:rPr>
                        <m:t>=20</m:t>
                      </m:r>
                    </m:oMath>
                  </m:oMathPara>
                </a14:m>
                <a:endParaRPr lang="en-US" dirty="0"/>
              </a:p>
            </p:txBody>
          </p:sp>
        </mc:Choice>
        <mc:Fallback xmlns="">
          <p:sp>
            <p:nvSpPr>
              <p:cNvPr id="8" name="TextBox 7">
                <a:extLst>
                  <a:ext uri="{FF2B5EF4-FFF2-40B4-BE49-F238E27FC236}">
                    <a16:creationId xmlns:a16="http://schemas.microsoft.com/office/drawing/2014/main" id="{63828AE5-FDCC-CE24-6B85-4B9978A5CA09}"/>
                  </a:ext>
                </a:extLst>
              </p:cNvPr>
              <p:cNvSpPr txBox="1">
                <a:spLocks noRot="1" noChangeAspect="1" noMove="1" noResize="1" noEditPoints="1" noAdjustHandles="1" noChangeArrowheads="1" noChangeShapeType="1" noTextEdit="1"/>
              </p:cNvSpPr>
              <p:nvPr/>
            </p:nvSpPr>
            <p:spPr>
              <a:xfrm>
                <a:off x="3730025" y="1598528"/>
                <a:ext cx="673646" cy="215444"/>
              </a:xfrm>
              <a:prstGeom prst="rect">
                <a:avLst/>
              </a:prstGeom>
              <a:blipFill>
                <a:blip r:embed="rId13"/>
                <a:stretch>
                  <a:fillRect l="-3704" r="-5556" b="-10526"/>
                </a:stretch>
              </a:blipFill>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283A8329-C5C3-6401-697B-7C758BE59A46}"/>
              </a:ext>
            </a:extLst>
          </p:cNvPr>
          <p:cNvSpPr/>
          <p:nvPr/>
        </p:nvSpPr>
        <p:spPr>
          <a:xfrm>
            <a:off x="3699532" y="3935341"/>
            <a:ext cx="439639" cy="16459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317E98A-EBA3-C110-B534-699422E0E281}"/>
              </a:ext>
            </a:extLst>
          </p:cNvPr>
          <p:cNvSpPr txBox="1"/>
          <p:nvPr/>
        </p:nvSpPr>
        <p:spPr>
          <a:xfrm>
            <a:off x="4287281" y="3475821"/>
            <a:ext cx="3745928" cy="1169551"/>
          </a:xfrm>
          <a:prstGeom prst="rect">
            <a:avLst/>
          </a:prstGeom>
          <a:noFill/>
        </p:spPr>
        <p:txBody>
          <a:bodyPr wrap="square" rtlCol="0">
            <a:spAutoFit/>
          </a:bodyPr>
          <a:lstStyle/>
          <a:p>
            <a:r>
              <a:rPr lang="en-US" dirty="0"/>
              <a:t>There is actually no ”plateau” region in our system! There is a point, however, within each dome where the total magnetization is zero! And this we guess is the point that yields the global path.</a:t>
            </a:r>
          </a:p>
        </p:txBody>
      </p:sp>
    </p:spTree>
    <p:extLst>
      <p:ext uri="{BB962C8B-B14F-4D97-AF65-F5344CB8AC3E}">
        <p14:creationId xmlns:p14="http://schemas.microsoft.com/office/powerpoint/2010/main" val="3333155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162502"/>
                <a:ext cx="5486400" cy="844500"/>
              </a:xfrm>
            </p:spPr>
            <p:txBody>
              <a:bodyPr/>
              <a:lstStyle/>
              <a:p>
                <a:pPr/>
                <a:r>
                  <a:rPr lang="en-US" dirty="0"/>
                  <a:t>First Dome</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162502"/>
                <a:ext cx="5486400" cy="844500"/>
              </a:xfrm>
              <a:blipFill>
                <a:blip r:embed="rId3"/>
                <a:stretch>
                  <a:fillRect t="-19118" b="-735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415681"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38466" y="3957340"/>
            <a:ext cx="2057400" cy="404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122901" y="1430255"/>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122901" y="1430255"/>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909109" y="356081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a:rPr lang="en-US" sz="1200" b="0" i="1" dirty="0" smtClean="0">
                        <a:latin typeface="Cambria Math" panose="02040503050406030204" pitchFamily="18" charset="0"/>
                        <a:ea typeface="Cambria Math" panose="02040503050406030204" pitchFamily="18" charset="0"/>
                      </a:rPr>
                      <m:t>0.992</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909109" y="3560810"/>
                <a:ext cx="2213792" cy="276999"/>
              </a:xfrm>
              <a:prstGeom prst="rect">
                <a:avLst/>
              </a:prstGeom>
              <a:blipFill>
                <a:blip r:embed="rId5"/>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411680" y="4028749"/>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=0.0014</m:t>
                    </m:r>
                  </m:oMath>
                </a14:m>
                <a:r>
                  <a:rPr lang="en-US" sz="1100" dirty="0"/>
                  <a:t> </a:t>
                </a:r>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411680" y="4028749"/>
                <a:ext cx="1653907" cy="261610"/>
              </a:xfrm>
              <a:prstGeom prst="rect">
                <a:avLst/>
              </a:prstGeom>
              <a:blipFill>
                <a:blip r:embed="rId6"/>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467190" y="3587733"/>
            <a:ext cx="2039341" cy="276999"/>
          </a:xfrm>
          <a:prstGeom prst="rect">
            <a:avLst/>
          </a:prstGeom>
          <a:noFill/>
        </p:spPr>
        <p:txBody>
          <a:bodyPr wrap="none" rtlCol="0">
            <a:spAutoFit/>
          </a:bodyPr>
          <a:lstStyle/>
          <a:p>
            <a:r>
              <a:rPr lang="en-US" sz="1200" dirty="0"/>
              <a:t>Total Winding = -</a:t>
            </a:r>
            <a:r>
              <a:rPr lang="en-HK" sz="1200" dirty="0"/>
              <a:t>5.194e-06</a:t>
            </a:r>
            <a:endParaRPr lang="en-US" sz="1200" dirty="0"/>
          </a:p>
        </p:txBody>
      </p:sp>
      <p:sp>
        <p:nvSpPr>
          <p:cNvPr id="22" name="Rectangle 21">
            <a:extLst>
              <a:ext uri="{FF2B5EF4-FFF2-40B4-BE49-F238E27FC236}">
                <a16:creationId xmlns:a16="http://schemas.microsoft.com/office/drawing/2014/main" id="{B3F77DD9-3C52-B1CC-DF30-36ED3DB71FDE}"/>
              </a:ext>
            </a:extLst>
          </p:cNvPr>
          <p:cNvSpPr/>
          <p:nvPr/>
        </p:nvSpPr>
        <p:spPr>
          <a:xfrm>
            <a:off x="7002787"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185937" y="356081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0.992</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185937" y="3560810"/>
                <a:ext cx="2213792" cy="276999"/>
              </a:xfrm>
              <a:prstGeom prst="rect">
                <a:avLst/>
              </a:prstGeom>
              <a:blipFill>
                <a:blip r:embed="rId7"/>
                <a:stretch>
                  <a:fillRect b="-17391"/>
                </a:stretch>
              </a:blipFill>
            </p:spPr>
            <p:txBody>
              <a:bodyPr/>
              <a:lstStyle/>
              <a:p>
                <a:r>
                  <a:rPr lang="en-US">
                    <a:noFill/>
                  </a:rPr>
                  <a:t> </a:t>
                </a:r>
              </a:p>
            </p:txBody>
          </p:sp>
        </mc:Fallback>
      </mc:AlternateContent>
      <p:pic>
        <p:nvPicPr>
          <p:cNvPr id="10" name="Picture 9" descr="Shape&#10;&#10;Description automatically generated">
            <a:extLst>
              <a:ext uri="{FF2B5EF4-FFF2-40B4-BE49-F238E27FC236}">
                <a16:creationId xmlns:a16="http://schemas.microsoft.com/office/drawing/2014/main" id="{81F468DB-CE5E-5F8A-B4E7-6F83BDB7734E}"/>
              </a:ext>
            </a:extLst>
          </p:cNvPr>
          <p:cNvPicPr>
            <a:picLocks noChangeAspect="1"/>
          </p:cNvPicPr>
          <p:nvPr/>
        </p:nvPicPr>
        <p:blipFill>
          <a:blip r:embed="rId8"/>
          <a:stretch>
            <a:fillRect/>
          </a:stretch>
        </p:blipFill>
        <p:spPr>
          <a:xfrm>
            <a:off x="2299119" y="2068584"/>
            <a:ext cx="2146620" cy="1244363"/>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7DB680A7-AA7C-35D5-76A5-7303B969763F}"/>
              </a:ext>
            </a:extLst>
          </p:cNvPr>
          <p:cNvPicPr>
            <a:picLocks noChangeAspect="1"/>
          </p:cNvPicPr>
          <p:nvPr/>
        </p:nvPicPr>
        <p:blipFill>
          <a:blip r:embed="rId9"/>
          <a:stretch>
            <a:fillRect/>
          </a:stretch>
        </p:blipFill>
        <p:spPr>
          <a:xfrm>
            <a:off x="322340" y="1960984"/>
            <a:ext cx="1774685" cy="1876825"/>
          </a:xfrm>
          <a:prstGeom prst="rect">
            <a:avLst/>
          </a:prstGeom>
        </p:spPr>
      </p:pic>
      <p:pic>
        <p:nvPicPr>
          <p:cNvPr id="21" name="Picture 20" descr="Shape&#10;&#10;Description automatically generated">
            <a:extLst>
              <a:ext uri="{FF2B5EF4-FFF2-40B4-BE49-F238E27FC236}">
                <a16:creationId xmlns:a16="http://schemas.microsoft.com/office/drawing/2014/main" id="{A044B811-826C-819E-3BCD-D2CC5B681278}"/>
              </a:ext>
            </a:extLst>
          </p:cNvPr>
          <p:cNvPicPr>
            <a:picLocks noChangeAspect="1"/>
          </p:cNvPicPr>
          <p:nvPr/>
        </p:nvPicPr>
        <p:blipFill>
          <a:blip r:embed="rId10"/>
          <a:stretch>
            <a:fillRect/>
          </a:stretch>
        </p:blipFill>
        <p:spPr>
          <a:xfrm>
            <a:off x="4864848" y="2006458"/>
            <a:ext cx="1779621" cy="1356194"/>
          </a:xfrm>
          <a:prstGeom prst="rect">
            <a:avLst/>
          </a:prstGeom>
        </p:spPr>
      </p:pic>
      <p:pic>
        <p:nvPicPr>
          <p:cNvPr id="26" name="Picture 25" descr="Chart, line chart&#10;&#10;Description automatically generated">
            <a:extLst>
              <a:ext uri="{FF2B5EF4-FFF2-40B4-BE49-F238E27FC236}">
                <a16:creationId xmlns:a16="http://schemas.microsoft.com/office/drawing/2014/main" id="{5C84907E-FB3C-44C6-EDA3-F8B3FA6F8C4E}"/>
              </a:ext>
            </a:extLst>
          </p:cNvPr>
          <p:cNvPicPr>
            <a:picLocks noChangeAspect="1"/>
          </p:cNvPicPr>
          <p:nvPr/>
        </p:nvPicPr>
        <p:blipFill>
          <a:blip r:embed="rId11"/>
          <a:stretch>
            <a:fillRect/>
          </a:stretch>
        </p:blipFill>
        <p:spPr>
          <a:xfrm>
            <a:off x="7082797" y="1990922"/>
            <a:ext cx="1897380" cy="1412797"/>
          </a:xfrm>
          <a:prstGeom prst="rect">
            <a:avLst/>
          </a:prstGeom>
        </p:spPr>
      </p:pic>
    </p:spTree>
    <p:extLst>
      <p:ext uri="{BB962C8B-B14F-4D97-AF65-F5344CB8AC3E}">
        <p14:creationId xmlns:p14="http://schemas.microsoft.com/office/powerpoint/2010/main" val="1083797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E8E370-9DD2-EF83-1F13-7DFC25C83077}"/>
              </a:ext>
            </a:extLst>
          </p:cNvPr>
          <p:cNvSpPr>
            <a:spLocks noGrp="1"/>
          </p:cNvSpPr>
          <p:nvPr>
            <p:ph type="body" idx="1"/>
          </p:nvPr>
        </p:nvSpPr>
        <p:spPr>
          <a:xfrm>
            <a:off x="-1509126" y="1299251"/>
            <a:ext cx="6992400" cy="223945"/>
          </a:xfrm>
        </p:spPr>
        <p:txBody>
          <a:bodyPr/>
          <a:lstStyle/>
          <a:p>
            <a:pPr marL="152400" indent="0">
              <a:buNone/>
            </a:pPr>
            <a:r>
              <a:rPr lang="en-US" sz="1800" b="1" dirty="0">
                <a:solidFill>
                  <a:srgbClr val="FFC000"/>
                </a:solidFill>
              </a:rPr>
              <a:t>Firstly, what is the </a:t>
            </a:r>
            <a:r>
              <a:rPr lang="en-US" sz="1800" b="1" dirty="0" err="1">
                <a:solidFill>
                  <a:srgbClr val="FFC000"/>
                </a:solidFill>
              </a:rPr>
              <a:t>Ising</a:t>
            </a:r>
            <a:r>
              <a:rPr lang="en-US" sz="1800" b="1" dirty="0">
                <a:solidFill>
                  <a:srgbClr val="FFC000"/>
                </a:solidFill>
              </a:rPr>
              <a:t> Model? </a:t>
            </a:r>
          </a:p>
        </p:txBody>
      </p:sp>
      <p:sp>
        <p:nvSpPr>
          <p:cNvPr id="3" name="Title 2">
            <a:extLst>
              <a:ext uri="{FF2B5EF4-FFF2-40B4-BE49-F238E27FC236}">
                <a16:creationId xmlns:a16="http://schemas.microsoft.com/office/drawing/2014/main" id="{120C51EF-BD82-6321-889E-858A247B5622}"/>
              </a:ext>
            </a:extLst>
          </p:cNvPr>
          <p:cNvSpPr>
            <a:spLocks noGrp="1"/>
          </p:cNvSpPr>
          <p:nvPr>
            <p:ph type="title"/>
          </p:nvPr>
        </p:nvSpPr>
        <p:spPr/>
        <p:txBody>
          <a:bodyPr/>
          <a:lstStyle/>
          <a:p>
            <a:r>
              <a:rPr lang="en-US" dirty="0"/>
              <a:t>The </a:t>
            </a:r>
            <a:r>
              <a:rPr lang="en-US" dirty="0" err="1"/>
              <a:t>Ising</a:t>
            </a:r>
            <a:r>
              <a:rPr lang="en-US" dirty="0"/>
              <a:t> Model</a:t>
            </a:r>
          </a:p>
        </p:txBody>
      </p:sp>
      <p:pic>
        <p:nvPicPr>
          <p:cNvPr id="5" name="Picture 4" descr="Chart, line chart&#10;&#10;Description automatically generated">
            <a:extLst>
              <a:ext uri="{FF2B5EF4-FFF2-40B4-BE49-F238E27FC236}">
                <a16:creationId xmlns:a16="http://schemas.microsoft.com/office/drawing/2014/main" id="{715DC221-3945-3928-F4A8-77EDE07492A9}"/>
              </a:ext>
            </a:extLst>
          </p:cNvPr>
          <p:cNvPicPr>
            <a:picLocks noChangeAspect="1"/>
          </p:cNvPicPr>
          <p:nvPr/>
        </p:nvPicPr>
        <p:blipFill>
          <a:blip r:embed="rId2"/>
          <a:stretch>
            <a:fillRect/>
          </a:stretch>
        </p:blipFill>
        <p:spPr>
          <a:xfrm>
            <a:off x="561712" y="1877724"/>
            <a:ext cx="3312199" cy="2367339"/>
          </a:xfrm>
          <a:prstGeom prst="rect">
            <a:avLst/>
          </a:prstGeom>
        </p:spPr>
      </p:pic>
      <p:pic>
        <p:nvPicPr>
          <p:cNvPr id="7" name="Picture 6" descr="Background pattern&#10;&#10;Description automatically generated">
            <a:extLst>
              <a:ext uri="{FF2B5EF4-FFF2-40B4-BE49-F238E27FC236}">
                <a16:creationId xmlns:a16="http://schemas.microsoft.com/office/drawing/2014/main" id="{66227E0D-5663-F0A0-571F-B326DC2EE555}"/>
              </a:ext>
            </a:extLst>
          </p:cNvPr>
          <p:cNvPicPr>
            <a:picLocks noChangeAspect="1"/>
          </p:cNvPicPr>
          <p:nvPr/>
        </p:nvPicPr>
        <p:blipFill>
          <a:blip r:embed="rId3"/>
          <a:stretch>
            <a:fillRect/>
          </a:stretch>
        </p:blipFill>
        <p:spPr>
          <a:xfrm>
            <a:off x="5078428" y="1877723"/>
            <a:ext cx="2863087" cy="2367340"/>
          </a:xfrm>
          <a:prstGeom prst="rect">
            <a:avLst/>
          </a:prstGeom>
        </p:spPr>
      </p:pic>
      <p:sp>
        <p:nvSpPr>
          <p:cNvPr id="9" name="TextBox 8">
            <a:extLst>
              <a:ext uri="{FF2B5EF4-FFF2-40B4-BE49-F238E27FC236}">
                <a16:creationId xmlns:a16="http://schemas.microsoft.com/office/drawing/2014/main" id="{3F03898C-3958-3369-BCEE-5D0160DFAB08}"/>
              </a:ext>
            </a:extLst>
          </p:cNvPr>
          <p:cNvSpPr txBox="1"/>
          <p:nvPr/>
        </p:nvSpPr>
        <p:spPr>
          <a:xfrm>
            <a:off x="793463" y="4513206"/>
            <a:ext cx="7148052" cy="338554"/>
          </a:xfrm>
          <a:prstGeom prst="rect">
            <a:avLst/>
          </a:prstGeom>
          <a:noFill/>
        </p:spPr>
        <p:txBody>
          <a:bodyPr wrap="square">
            <a:spAutoFit/>
          </a:bodyPr>
          <a:lstStyle/>
          <a:p>
            <a:pPr algn="ctr"/>
            <a:r>
              <a:rPr lang="en-HK" sz="1600" b="1" i="0" dirty="0">
                <a:solidFill>
                  <a:srgbClr val="FF0000"/>
                </a:solidFill>
                <a:effectLst/>
                <a:latin typeface="Barlow" pitchFamily="2" charset="77"/>
              </a:rPr>
              <a:t>It is a huge lattice of sites, where each site can be in one of two states</a:t>
            </a:r>
            <a:endParaRPr lang="en-US" sz="1600" b="1" dirty="0">
              <a:solidFill>
                <a:srgbClr val="FF0000"/>
              </a:solidFill>
              <a:latin typeface="Barlow" pitchFamily="2" charset="77"/>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B97554-CE25-2E8A-7D6C-4D8B5485E353}"/>
                  </a:ext>
                </a:extLst>
              </p:cNvPr>
              <p:cNvSpPr txBox="1"/>
              <p:nvPr/>
            </p:nvSpPr>
            <p:spPr>
              <a:xfrm>
                <a:off x="4467407" y="1281458"/>
                <a:ext cx="5329644" cy="347916"/>
              </a:xfrm>
              <a:prstGeom prst="rect">
                <a:avLst/>
              </a:prstGeom>
              <a:noFill/>
            </p:spPr>
            <p:txBody>
              <a:bodyPr wrap="square">
                <a:spAutoFit/>
              </a:bodyPr>
              <a:lstStyle/>
              <a:p>
                <a:r>
                  <a:rPr lang="en-US" b="0" dirty="0">
                    <a:sym typeface="Anaheim"/>
                  </a:rPr>
                  <a:t>Desribed by the Hamiltonian </a:t>
                </a:r>
                <a14:m>
                  <m:oMath xmlns:m="http://schemas.openxmlformats.org/officeDocument/2006/math">
                    <m:acc>
                      <m:accPr>
                        <m:chr m:val="̂"/>
                        <m:ctrlPr>
                          <a:rPr lang="en-US" b="0" i="1" dirty="0" smtClean="0">
                            <a:latin typeface="Cambria Math" panose="02040503050406030204" pitchFamily="18" charset="0"/>
                            <a:sym typeface="Anaheim"/>
                          </a:rPr>
                        </m:ctrlPr>
                      </m:accPr>
                      <m:e>
                        <m:r>
                          <a:rPr lang="en-US" b="1" i="1" dirty="0" smtClean="0">
                            <a:latin typeface="Cambria Math" panose="02040503050406030204" pitchFamily="18" charset="0"/>
                            <a:sym typeface="Anaheim"/>
                          </a:rPr>
                          <m:t>𝑯</m:t>
                        </m:r>
                      </m:e>
                    </m:acc>
                    <m:r>
                      <a:rPr lang="en-US" i="1">
                        <a:latin typeface="Cambria Math" panose="02040503050406030204" pitchFamily="18" charset="0"/>
                        <a:ea typeface="Anaheim"/>
                        <a:cs typeface="Anaheim"/>
                        <a:sym typeface="Anaheim"/>
                      </a:rPr>
                      <m:t>=−</m:t>
                    </m:r>
                    <m:r>
                      <a:rPr lang="en-US" i="1">
                        <a:latin typeface="Cambria Math" panose="02040503050406030204" pitchFamily="18" charset="0"/>
                        <a:ea typeface="Anaheim"/>
                        <a:cs typeface="Anaheim"/>
                        <a:sym typeface="Anaheim"/>
                      </a:rPr>
                      <m:t>𝐽</m:t>
                    </m:r>
                    <m:nary>
                      <m:naryPr>
                        <m:chr m:val="∑"/>
                        <m:supHide m:val="on"/>
                        <m:ctrlPr>
                          <a:rPr lang="en-US" i="1">
                            <a:latin typeface="Cambria Math" panose="02040503050406030204" pitchFamily="18" charset="0"/>
                            <a:sym typeface="Anaheim"/>
                          </a:rPr>
                        </m:ctrlPr>
                      </m:naryPr>
                      <m:sub>
                        <m:d>
                          <m:dPr>
                            <m:begChr m:val="⟨"/>
                            <m:endChr m:val="⟩"/>
                            <m:ctrlPr>
                              <a:rPr lang="en-US" i="1">
                                <a:latin typeface="Cambria Math" panose="02040503050406030204" pitchFamily="18" charset="0"/>
                                <a:sym typeface="Anaheim"/>
                              </a:rPr>
                            </m:ctrlPr>
                          </m:dPr>
                          <m:e>
                            <m:r>
                              <a:rPr lang="en-US" i="1">
                                <a:latin typeface="Cambria Math" panose="02040503050406030204" pitchFamily="18" charset="0"/>
                                <a:sym typeface="Anaheim"/>
                              </a:rPr>
                              <m:t>𝑖𝑗</m:t>
                            </m:r>
                          </m:e>
                        </m:d>
                      </m:sub>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𝑧</m:t>
                            </m:r>
                          </m:sup>
                        </m:sSubSup>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b="0" i="1" dirty="0" smtClean="0">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𝑧</m:t>
                            </m:r>
                          </m:sup>
                        </m:sSubSup>
                      </m:e>
                    </m:nary>
                    <m:r>
                      <a:rPr lang="en-US" i="1">
                        <a:latin typeface="Cambria Math" panose="02040503050406030204" pitchFamily="18" charset="0"/>
                        <a:sym typeface="Anaheim"/>
                      </a:rPr>
                      <m:t>−</m:t>
                    </m:r>
                    <m:sSub>
                      <m:sSubPr>
                        <m:ctrlPr>
                          <a:rPr lang="en-US" i="1">
                            <a:latin typeface="Cambria Math" panose="02040503050406030204" pitchFamily="18" charset="0"/>
                            <a:sym typeface="Anaheim"/>
                          </a:rPr>
                        </m:ctrlPr>
                      </m:sSubPr>
                      <m:e>
                        <m:r>
                          <a:rPr lang="en-US" i="1">
                            <a:latin typeface="Cambria Math" panose="02040503050406030204" pitchFamily="18" charset="0"/>
                            <a:sym typeface="Anaheim"/>
                          </a:rPr>
                          <m:t>𝐵</m:t>
                        </m:r>
                      </m:e>
                      <m:sub>
                        <m:r>
                          <a:rPr lang="en-US" i="1">
                            <a:latin typeface="Cambria Math" panose="02040503050406030204" pitchFamily="18" charset="0"/>
                            <a:sym typeface="Anaheim"/>
                          </a:rPr>
                          <m:t>𝑥</m:t>
                        </m:r>
                      </m:sub>
                    </m:sSub>
                    <m:nary>
                      <m:naryPr>
                        <m:chr m:val="∑"/>
                        <m:ctrlPr>
                          <a:rPr lang="en-US" i="1">
                            <a:latin typeface="Cambria Math" panose="02040503050406030204" pitchFamily="18" charset="0"/>
                            <a:sym typeface="Anaheim"/>
                          </a:rPr>
                        </m:ctrlPr>
                      </m:naryPr>
                      <m:sub>
                        <m:r>
                          <m:rPr>
                            <m:brk m:alnAt="23"/>
                          </m:rPr>
                          <a:rPr lang="en-US" i="1">
                            <a:latin typeface="Cambria Math" panose="02040503050406030204" pitchFamily="18" charset="0"/>
                            <a:sym typeface="Anaheim"/>
                          </a:rPr>
                          <m:t>𝑖</m:t>
                        </m:r>
                      </m:sub>
                      <m:sup>
                        <m:r>
                          <a:rPr lang="en-US" i="1">
                            <a:latin typeface="Cambria Math" panose="02040503050406030204" pitchFamily="18" charset="0"/>
                            <a:sym typeface="Anaheim"/>
                          </a:rPr>
                          <m:t>𝑁</m:t>
                        </m:r>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𝑥</m:t>
                            </m:r>
                          </m:sup>
                        </m:sSubSup>
                      </m:e>
                    </m:nary>
                  </m:oMath>
                </a14:m>
                <a:endParaRPr lang="en-US" dirty="0"/>
              </a:p>
            </p:txBody>
          </p:sp>
        </mc:Choice>
        <mc:Fallback xmlns="">
          <p:sp>
            <p:nvSpPr>
              <p:cNvPr id="6" name="TextBox 5">
                <a:extLst>
                  <a:ext uri="{FF2B5EF4-FFF2-40B4-BE49-F238E27FC236}">
                    <a16:creationId xmlns:a16="http://schemas.microsoft.com/office/drawing/2014/main" id="{40B97554-CE25-2E8A-7D6C-4D8B5485E353}"/>
                  </a:ext>
                </a:extLst>
              </p:cNvPr>
              <p:cNvSpPr txBox="1">
                <a:spLocks noRot="1" noChangeAspect="1" noMove="1" noResize="1" noEditPoints="1" noAdjustHandles="1" noChangeArrowheads="1" noChangeShapeType="1" noTextEdit="1"/>
              </p:cNvSpPr>
              <p:nvPr/>
            </p:nvSpPr>
            <p:spPr>
              <a:xfrm>
                <a:off x="4467407" y="1281458"/>
                <a:ext cx="5329644" cy="347916"/>
              </a:xfrm>
              <a:prstGeom prst="rect">
                <a:avLst/>
              </a:prstGeom>
              <a:blipFill>
                <a:blip r:embed="rId4"/>
                <a:stretch>
                  <a:fillRect l="-238" t="-86207" b="-134483"/>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C2E5B63C-F65A-EC61-FAC6-4D01B8631CDA}"/>
              </a:ext>
            </a:extLst>
          </p:cNvPr>
          <p:cNvCxnSpPr>
            <a:cxnSpLocks/>
            <a:endCxn id="6" idx="1"/>
          </p:cNvCxnSpPr>
          <p:nvPr/>
        </p:nvCxnSpPr>
        <p:spPr>
          <a:xfrm>
            <a:off x="3788228" y="1455416"/>
            <a:ext cx="6791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206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162502"/>
                <a:ext cx="5486400" cy="844500"/>
              </a:xfrm>
            </p:spPr>
            <p:txBody>
              <a:bodyPr/>
              <a:lstStyle/>
              <a:p>
                <a:pPr/>
                <a:r>
                  <a:rPr lang="en-US" dirty="0"/>
                  <a:t>First Dome</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7.3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𝑝𝑒𝑎𝑘</m:t>
                      </m:r>
                      <m:r>
                        <a:rPr lang="en-US" b="0" i="1" smtClean="0">
                          <a:latin typeface="Cambria Math" panose="02040503050406030204" pitchFamily="18" charset="0"/>
                        </a:rPr>
                        <m:t>)</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162502"/>
                <a:ext cx="5486400" cy="844500"/>
              </a:xfrm>
              <a:blipFill>
                <a:blip r:embed="rId3"/>
                <a:stretch>
                  <a:fillRect t="-19118" b="-2352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381361" y="3510079"/>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17855" y="3526366"/>
            <a:ext cx="2057400" cy="349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246620" y="1389553"/>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246620" y="1389553"/>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909109" y="356081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1.010</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909109" y="3560810"/>
                <a:ext cx="2213792" cy="276999"/>
              </a:xfrm>
              <a:prstGeom prst="rect">
                <a:avLst/>
              </a:prstGeom>
              <a:blipFill>
                <a:blip r:embed="rId5"/>
                <a:stretch>
                  <a:fillRect b="-17391"/>
                </a:stretch>
              </a:blipFill>
            </p:spPr>
            <p:txBody>
              <a:bodyPr/>
              <a:lstStyle/>
              <a:p>
                <a:r>
                  <a:rPr lang="en-US">
                    <a:noFill/>
                  </a:rPr>
                  <a:t> </a:t>
                </a:r>
              </a:p>
            </p:txBody>
          </p:sp>
        </mc:Fallback>
      </mc:AlternateContent>
      <p:pic>
        <p:nvPicPr>
          <p:cNvPr id="15" name="Picture 14" descr="Diagram&#10;&#10;Description automatically generated with medium confidence">
            <a:extLst>
              <a:ext uri="{FF2B5EF4-FFF2-40B4-BE49-F238E27FC236}">
                <a16:creationId xmlns:a16="http://schemas.microsoft.com/office/drawing/2014/main" id="{E007CA3F-529F-C1AE-9158-E7489FAD00C5}"/>
              </a:ext>
            </a:extLst>
          </p:cNvPr>
          <p:cNvPicPr>
            <a:picLocks noChangeAspect="1"/>
          </p:cNvPicPr>
          <p:nvPr/>
        </p:nvPicPr>
        <p:blipFill>
          <a:blip r:embed="rId6"/>
          <a:stretch>
            <a:fillRect/>
          </a:stretch>
        </p:blipFill>
        <p:spPr>
          <a:xfrm>
            <a:off x="283739" y="2020669"/>
            <a:ext cx="1737360" cy="143095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391069" y="3597775"/>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=0.0019</m:t>
                    </m:r>
                  </m:oMath>
                </a14:m>
                <a:endParaRPr lang="en-US" sz="1100" b="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391069" y="3597775"/>
                <a:ext cx="1653907" cy="261610"/>
              </a:xfrm>
              <a:prstGeom prst="rect">
                <a:avLst/>
              </a:prstGeom>
              <a:blipFill>
                <a:blip r:embed="rId7"/>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432870" y="3599118"/>
            <a:ext cx="1954381" cy="276999"/>
          </a:xfrm>
          <a:prstGeom prst="rect">
            <a:avLst/>
          </a:prstGeom>
          <a:noFill/>
        </p:spPr>
        <p:txBody>
          <a:bodyPr wrap="none" rtlCol="0">
            <a:spAutoFit/>
          </a:bodyPr>
          <a:lstStyle/>
          <a:p>
            <a:r>
              <a:rPr lang="en-US" sz="1200" dirty="0"/>
              <a:t>Total Winding = </a:t>
            </a:r>
            <a:r>
              <a:rPr lang="en-HK" sz="1200" dirty="0"/>
              <a:t>-6.84e-06</a:t>
            </a:r>
            <a:endParaRPr lang="en-US" sz="1200" dirty="0"/>
          </a:p>
        </p:txBody>
      </p:sp>
      <p:pic>
        <p:nvPicPr>
          <p:cNvPr id="19" name="Picture 18" descr="Chart&#10;&#10;Description automatically generated">
            <a:extLst>
              <a:ext uri="{FF2B5EF4-FFF2-40B4-BE49-F238E27FC236}">
                <a16:creationId xmlns:a16="http://schemas.microsoft.com/office/drawing/2014/main" id="{2080B634-1351-AEB8-DEDA-0486B88999EC}"/>
              </a:ext>
            </a:extLst>
          </p:cNvPr>
          <p:cNvPicPr>
            <a:picLocks noChangeAspect="1"/>
          </p:cNvPicPr>
          <p:nvPr/>
        </p:nvPicPr>
        <p:blipFill>
          <a:blip r:embed="rId8"/>
          <a:stretch>
            <a:fillRect/>
          </a:stretch>
        </p:blipFill>
        <p:spPr>
          <a:xfrm>
            <a:off x="2381361" y="2090478"/>
            <a:ext cx="2146477" cy="1287155"/>
          </a:xfrm>
          <a:prstGeom prst="rect">
            <a:avLst/>
          </a:prstGeom>
        </p:spPr>
      </p:pic>
      <p:pic>
        <p:nvPicPr>
          <p:cNvPr id="21" name="Picture 20" descr="Shape&#10;&#10;Description automatically generated with medium confidence">
            <a:extLst>
              <a:ext uri="{FF2B5EF4-FFF2-40B4-BE49-F238E27FC236}">
                <a16:creationId xmlns:a16="http://schemas.microsoft.com/office/drawing/2014/main" id="{1A26D97C-99F2-848C-8EE0-1C512E66BEB6}"/>
              </a:ext>
            </a:extLst>
          </p:cNvPr>
          <p:cNvPicPr>
            <a:picLocks noChangeAspect="1"/>
          </p:cNvPicPr>
          <p:nvPr/>
        </p:nvPicPr>
        <p:blipFill>
          <a:blip r:embed="rId9"/>
          <a:stretch>
            <a:fillRect/>
          </a:stretch>
        </p:blipFill>
        <p:spPr>
          <a:xfrm>
            <a:off x="7011846" y="1924780"/>
            <a:ext cx="2062049" cy="1430959"/>
          </a:xfrm>
          <a:prstGeom prst="rect">
            <a:avLst/>
          </a:prstGeom>
        </p:spPr>
      </p:pic>
      <p:sp>
        <p:nvSpPr>
          <p:cNvPr id="22" name="Rectangle 21">
            <a:extLst>
              <a:ext uri="{FF2B5EF4-FFF2-40B4-BE49-F238E27FC236}">
                <a16:creationId xmlns:a16="http://schemas.microsoft.com/office/drawing/2014/main" id="{B3F77DD9-3C52-B1CC-DF30-36ED3DB71FDE}"/>
              </a:ext>
            </a:extLst>
          </p:cNvPr>
          <p:cNvSpPr/>
          <p:nvPr/>
        </p:nvSpPr>
        <p:spPr>
          <a:xfrm>
            <a:off x="6984871" y="3488185"/>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168021" y="3550301"/>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1.014</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168021" y="3550301"/>
                <a:ext cx="2213792" cy="276999"/>
              </a:xfrm>
              <a:prstGeom prst="rect">
                <a:avLst/>
              </a:prstGeom>
              <a:blipFill>
                <a:blip r:embed="rId10"/>
                <a:stretch>
                  <a:fillRect b="-17391"/>
                </a:stretch>
              </a:blipFill>
            </p:spPr>
            <p:txBody>
              <a:bodyPr/>
              <a:lstStyle/>
              <a:p>
                <a:r>
                  <a:rPr lang="en-US">
                    <a:noFill/>
                  </a:rPr>
                  <a:t> </a:t>
                </a:r>
              </a:p>
            </p:txBody>
          </p:sp>
        </mc:Fallback>
      </mc:AlternateContent>
      <p:pic>
        <p:nvPicPr>
          <p:cNvPr id="26" name="Picture 25" descr="Shape, circle&#10;&#10;Description automatically generated">
            <a:extLst>
              <a:ext uri="{FF2B5EF4-FFF2-40B4-BE49-F238E27FC236}">
                <a16:creationId xmlns:a16="http://schemas.microsoft.com/office/drawing/2014/main" id="{142F51EC-0952-057A-E8B2-4D78DFB1A1A2}"/>
              </a:ext>
            </a:extLst>
          </p:cNvPr>
          <p:cNvPicPr>
            <a:picLocks noChangeAspect="1"/>
          </p:cNvPicPr>
          <p:nvPr/>
        </p:nvPicPr>
        <p:blipFill>
          <a:blip r:embed="rId11"/>
          <a:stretch>
            <a:fillRect/>
          </a:stretch>
        </p:blipFill>
        <p:spPr>
          <a:xfrm>
            <a:off x="4628594" y="2020669"/>
            <a:ext cx="2102708" cy="1287155"/>
          </a:xfrm>
          <a:prstGeom prst="rect">
            <a:avLst/>
          </a:prstGeom>
        </p:spPr>
      </p:pic>
    </p:spTree>
    <p:extLst>
      <p:ext uri="{BB962C8B-B14F-4D97-AF65-F5344CB8AC3E}">
        <p14:creationId xmlns:p14="http://schemas.microsoft.com/office/powerpoint/2010/main" val="1208963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162502"/>
                <a:ext cx="5486400" cy="844500"/>
              </a:xfrm>
            </p:spPr>
            <p:txBody>
              <a:bodyPr/>
              <a:lstStyle/>
              <a:p>
                <a:pPr/>
                <a:r>
                  <a:rPr lang="en-US" dirty="0"/>
                  <a:t>First Dome</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8.9</m:t>
                      </m:r>
                      <m:r>
                        <a:rPr lang="en-US" b="0" i="1" smtClean="0">
                          <a:latin typeface="Cambria Math" panose="02040503050406030204" pitchFamily="18" charset="0"/>
                        </a:rPr>
                        <m:t> </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162502"/>
                <a:ext cx="5486400" cy="844500"/>
              </a:xfrm>
              <a:blipFill>
                <a:blip r:embed="rId3"/>
                <a:stretch>
                  <a:fillRect t="-19118" b="-2352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415681"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06113" y="3560810"/>
            <a:ext cx="2057400" cy="404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246620" y="1389553"/>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246620" y="1389553"/>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909109" y="356081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1.010</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909109" y="3560810"/>
                <a:ext cx="2213792" cy="276999"/>
              </a:xfrm>
              <a:prstGeom prst="rect">
                <a:avLst/>
              </a:prstGeom>
              <a:blipFill>
                <a:blip r:embed="rId5"/>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379327" y="3632219"/>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=0.0024</m:t>
                    </m:r>
                  </m:oMath>
                </a14:m>
                <a:r>
                  <a:rPr lang="en-US" sz="1100" dirty="0"/>
                  <a:t> </a:t>
                </a:r>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379327" y="3632219"/>
                <a:ext cx="1653907" cy="261610"/>
              </a:xfrm>
              <a:prstGeom prst="rect">
                <a:avLst/>
              </a:prstGeom>
              <a:blipFill>
                <a:blip r:embed="rId6"/>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450358" y="3571319"/>
            <a:ext cx="1988045" cy="276999"/>
          </a:xfrm>
          <a:prstGeom prst="rect">
            <a:avLst/>
          </a:prstGeom>
          <a:noFill/>
        </p:spPr>
        <p:txBody>
          <a:bodyPr wrap="none" rtlCol="0">
            <a:spAutoFit/>
          </a:bodyPr>
          <a:lstStyle/>
          <a:p>
            <a:r>
              <a:rPr lang="en-US" sz="1200" dirty="0"/>
              <a:t>Total Winding = </a:t>
            </a:r>
            <a:r>
              <a:rPr lang="en-HK" sz="1200" dirty="0"/>
              <a:t>1.848e-06</a:t>
            </a:r>
            <a:endParaRPr lang="en-US" sz="1200" dirty="0"/>
          </a:p>
        </p:txBody>
      </p:sp>
      <p:sp>
        <p:nvSpPr>
          <p:cNvPr id="22" name="Rectangle 21">
            <a:extLst>
              <a:ext uri="{FF2B5EF4-FFF2-40B4-BE49-F238E27FC236}">
                <a16:creationId xmlns:a16="http://schemas.microsoft.com/office/drawing/2014/main" id="{B3F77DD9-3C52-B1CC-DF30-36ED3DB71FDE}"/>
              </a:ext>
            </a:extLst>
          </p:cNvPr>
          <p:cNvSpPr/>
          <p:nvPr/>
        </p:nvSpPr>
        <p:spPr>
          <a:xfrm>
            <a:off x="6984871" y="4077418"/>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168021" y="4139534"/>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1.010</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168021" y="4139534"/>
                <a:ext cx="2213792" cy="276999"/>
              </a:xfrm>
              <a:prstGeom prst="rect">
                <a:avLst/>
              </a:prstGeom>
              <a:blipFill>
                <a:blip r:embed="rId7"/>
                <a:stretch>
                  <a:fillRect b="-17391"/>
                </a:stretch>
              </a:blipFill>
            </p:spPr>
            <p:txBody>
              <a:bodyPr/>
              <a:lstStyle/>
              <a:p>
                <a:r>
                  <a:rPr lang="en-US">
                    <a:noFill/>
                  </a:rPr>
                  <a:t> </a:t>
                </a:r>
              </a:p>
            </p:txBody>
          </p:sp>
        </mc:Fallback>
      </mc:AlternateContent>
      <p:pic>
        <p:nvPicPr>
          <p:cNvPr id="8" name="Picture 7" descr="Shape, circle&#10;&#10;Description automatically generated">
            <a:extLst>
              <a:ext uri="{FF2B5EF4-FFF2-40B4-BE49-F238E27FC236}">
                <a16:creationId xmlns:a16="http://schemas.microsoft.com/office/drawing/2014/main" id="{5A266C98-C6D7-8D89-D4B5-C82C27CACD16}"/>
              </a:ext>
            </a:extLst>
          </p:cNvPr>
          <p:cNvPicPr>
            <a:picLocks noChangeAspect="1"/>
          </p:cNvPicPr>
          <p:nvPr/>
        </p:nvPicPr>
        <p:blipFill>
          <a:blip r:embed="rId8"/>
          <a:stretch>
            <a:fillRect/>
          </a:stretch>
        </p:blipFill>
        <p:spPr>
          <a:xfrm>
            <a:off x="7415794" y="1960984"/>
            <a:ext cx="1487411" cy="1965678"/>
          </a:xfrm>
          <a:prstGeom prst="rect">
            <a:avLst/>
          </a:prstGeom>
        </p:spPr>
      </p:pic>
      <p:pic>
        <p:nvPicPr>
          <p:cNvPr id="14" name="Picture 13" descr="Shape&#10;&#10;Description automatically generated">
            <a:extLst>
              <a:ext uri="{FF2B5EF4-FFF2-40B4-BE49-F238E27FC236}">
                <a16:creationId xmlns:a16="http://schemas.microsoft.com/office/drawing/2014/main" id="{C463F9CC-A668-1F75-1DC6-E0B47E21D169}"/>
              </a:ext>
            </a:extLst>
          </p:cNvPr>
          <p:cNvPicPr>
            <a:picLocks noChangeAspect="1"/>
          </p:cNvPicPr>
          <p:nvPr/>
        </p:nvPicPr>
        <p:blipFill>
          <a:blip r:embed="rId9"/>
          <a:stretch>
            <a:fillRect/>
          </a:stretch>
        </p:blipFill>
        <p:spPr>
          <a:xfrm>
            <a:off x="4590742" y="2068584"/>
            <a:ext cx="2299812" cy="1244363"/>
          </a:xfrm>
          <a:prstGeom prst="rect">
            <a:avLst/>
          </a:prstGeom>
        </p:spPr>
      </p:pic>
      <p:pic>
        <p:nvPicPr>
          <p:cNvPr id="20" name="Picture 19" descr="Shape, circle&#10;&#10;Description automatically generated">
            <a:extLst>
              <a:ext uri="{FF2B5EF4-FFF2-40B4-BE49-F238E27FC236}">
                <a16:creationId xmlns:a16="http://schemas.microsoft.com/office/drawing/2014/main" id="{CB2E0F2D-1C4B-77B6-F2B9-433F013D594B}"/>
              </a:ext>
            </a:extLst>
          </p:cNvPr>
          <p:cNvPicPr>
            <a:picLocks noChangeAspect="1"/>
          </p:cNvPicPr>
          <p:nvPr/>
        </p:nvPicPr>
        <p:blipFill>
          <a:blip r:embed="rId10"/>
          <a:stretch>
            <a:fillRect/>
          </a:stretch>
        </p:blipFill>
        <p:spPr>
          <a:xfrm>
            <a:off x="387241" y="1888550"/>
            <a:ext cx="1737360" cy="1533618"/>
          </a:xfrm>
          <a:prstGeom prst="rect">
            <a:avLst/>
          </a:prstGeom>
        </p:spPr>
      </p:pic>
      <p:pic>
        <p:nvPicPr>
          <p:cNvPr id="25" name="Picture 24" descr="Chart&#10;&#10;Description automatically generated">
            <a:extLst>
              <a:ext uri="{FF2B5EF4-FFF2-40B4-BE49-F238E27FC236}">
                <a16:creationId xmlns:a16="http://schemas.microsoft.com/office/drawing/2014/main" id="{5C632F84-ADCB-FDC6-0748-4BF671434D78}"/>
              </a:ext>
            </a:extLst>
          </p:cNvPr>
          <p:cNvPicPr>
            <a:picLocks noChangeAspect="1"/>
          </p:cNvPicPr>
          <p:nvPr/>
        </p:nvPicPr>
        <p:blipFill>
          <a:blip r:embed="rId11"/>
          <a:stretch>
            <a:fillRect/>
          </a:stretch>
        </p:blipFill>
        <p:spPr>
          <a:xfrm>
            <a:off x="2424190" y="2003383"/>
            <a:ext cx="1831861" cy="1341731"/>
          </a:xfrm>
          <a:prstGeom prst="rect">
            <a:avLst/>
          </a:prstGeom>
        </p:spPr>
      </p:pic>
    </p:spTree>
    <p:extLst>
      <p:ext uri="{BB962C8B-B14F-4D97-AF65-F5344CB8AC3E}">
        <p14:creationId xmlns:p14="http://schemas.microsoft.com/office/powerpoint/2010/main" val="189627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241544"/>
                <a:ext cx="5486400" cy="844500"/>
              </a:xfrm>
            </p:spPr>
            <p:txBody>
              <a:bodyPr/>
              <a:lstStyle/>
              <a:p>
                <a:pPr/>
                <a:r>
                  <a:rPr lang="en-US" dirty="0"/>
                  <a:t>Second Dome</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12</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241544"/>
                <a:ext cx="5486400" cy="844500"/>
              </a:xfrm>
              <a:blipFill>
                <a:blip r:embed="rId3"/>
                <a:stretch>
                  <a:fillRect t="-20896" b="-895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415681"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06112" y="3560810"/>
            <a:ext cx="1967519" cy="642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063470" y="1390051"/>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063470" y="1390051"/>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909109" y="356081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HK" sz="1200"/>
                      <m:t>1.02</m:t>
                    </m:r>
                    <m:r>
                      <m:rPr>
                        <m:nor/>
                      </m:rPr>
                      <a:rPr lang="en-US" sz="1200" b="0" i="0" smtClean="0"/>
                      <m:t>1</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909109" y="3560810"/>
                <a:ext cx="2213792" cy="276999"/>
              </a:xfrm>
              <a:prstGeom prst="rect">
                <a:avLst/>
              </a:prstGeom>
              <a:blipFill>
                <a:blip r:embed="rId5"/>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386450" y="3603122"/>
                <a:ext cx="1653907" cy="600164"/>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=0.0029</m:t>
                    </m:r>
                  </m:oMath>
                </a14:m>
                <a:endParaRPr lang="en-US" sz="1100" b="0" dirty="0"/>
              </a:p>
              <a:p>
                <a:r>
                  <a:rPr lang="en-US" sz="1100" dirty="0"/>
                  <a:t>Positive Winding = 1</a:t>
                </a:r>
              </a:p>
              <a:p>
                <a:r>
                  <a:rPr lang="en-US" sz="1100" dirty="0"/>
                  <a:t>Negative Winding = 1</a:t>
                </a:r>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386450" y="3603122"/>
                <a:ext cx="1653907" cy="600164"/>
              </a:xfrm>
              <a:prstGeom prst="rect">
                <a:avLst/>
              </a:prstGeom>
              <a:blipFill>
                <a:blip r:embed="rId6"/>
                <a:stretch>
                  <a:fillRect b="-612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467190" y="3587733"/>
            <a:ext cx="1988045" cy="276999"/>
          </a:xfrm>
          <a:prstGeom prst="rect">
            <a:avLst/>
          </a:prstGeom>
          <a:noFill/>
        </p:spPr>
        <p:txBody>
          <a:bodyPr wrap="none" rtlCol="0">
            <a:spAutoFit/>
          </a:bodyPr>
          <a:lstStyle/>
          <a:p>
            <a:r>
              <a:rPr lang="en-US" sz="1200" dirty="0"/>
              <a:t>Total Winding = </a:t>
            </a:r>
            <a:r>
              <a:rPr lang="en-HK" sz="1200" dirty="0"/>
              <a:t>1.504e-05</a:t>
            </a:r>
            <a:endParaRPr lang="en-US" sz="1200" dirty="0"/>
          </a:p>
        </p:txBody>
      </p:sp>
      <p:sp>
        <p:nvSpPr>
          <p:cNvPr id="22" name="Rectangle 21">
            <a:extLst>
              <a:ext uri="{FF2B5EF4-FFF2-40B4-BE49-F238E27FC236}">
                <a16:creationId xmlns:a16="http://schemas.microsoft.com/office/drawing/2014/main" id="{B3F77DD9-3C52-B1CC-DF30-36ED3DB71FDE}"/>
              </a:ext>
            </a:extLst>
          </p:cNvPr>
          <p:cNvSpPr/>
          <p:nvPr/>
        </p:nvSpPr>
        <p:spPr>
          <a:xfrm>
            <a:off x="7063470" y="348590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246620" y="3548016"/>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m:rPr>
                        <m:nor/>
                      </m:rPr>
                      <a:rPr lang="en-HK" sz="1200"/>
                      <m:t>1.02</m:t>
                    </m:r>
                    <m:r>
                      <m:rPr>
                        <m:nor/>
                      </m:rPr>
                      <a:rPr lang="en-US" sz="1200" b="0" i="0" smtClean="0"/>
                      <m:t>1</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246620" y="3548016"/>
                <a:ext cx="2213792" cy="276999"/>
              </a:xfrm>
              <a:prstGeom prst="rect">
                <a:avLst/>
              </a:prstGeom>
              <a:blipFill>
                <a:blip r:embed="rId7"/>
                <a:stretch>
                  <a:fillRect b="-22727"/>
                </a:stretch>
              </a:blipFill>
            </p:spPr>
            <p:txBody>
              <a:bodyPr/>
              <a:lstStyle/>
              <a:p>
                <a:r>
                  <a:rPr lang="en-US">
                    <a:noFill/>
                  </a:rPr>
                  <a:t> </a:t>
                </a:r>
              </a:p>
            </p:txBody>
          </p:sp>
        </mc:Fallback>
      </mc:AlternateContent>
      <p:pic>
        <p:nvPicPr>
          <p:cNvPr id="10" name="Picture 9" descr="Shape, circle&#10;&#10;Description automatically generated">
            <a:extLst>
              <a:ext uri="{FF2B5EF4-FFF2-40B4-BE49-F238E27FC236}">
                <a16:creationId xmlns:a16="http://schemas.microsoft.com/office/drawing/2014/main" id="{212DE97F-61A3-7FA7-2546-FFFC295D4B7B}"/>
              </a:ext>
            </a:extLst>
          </p:cNvPr>
          <p:cNvPicPr>
            <a:picLocks noChangeAspect="1"/>
          </p:cNvPicPr>
          <p:nvPr/>
        </p:nvPicPr>
        <p:blipFill>
          <a:blip r:embed="rId8"/>
          <a:stretch>
            <a:fillRect/>
          </a:stretch>
        </p:blipFill>
        <p:spPr>
          <a:xfrm>
            <a:off x="253979" y="1960983"/>
            <a:ext cx="1919653" cy="1474079"/>
          </a:xfrm>
          <a:prstGeom prst="rect">
            <a:avLst/>
          </a:prstGeom>
        </p:spPr>
      </p:pic>
      <p:pic>
        <p:nvPicPr>
          <p:cNvPr id="18" name="Picture 17" descr="A picture containing histogram&#10;&#10;Description automatically generated">
            <a:extLst>
              <a:ext uri="{FF2B5EF4-FFF2-40B4-BE49-F238E27FC236}">
                <a16:creationId xmlns:a16="http://schemas.microsoft.com/office/drawing/2014/main" id="{7EAEA7FD-896D-A976-CE49-1C3447F02A2B}"/>
              </a:ext>
            </a:extLst>
          </p:cNvPr>
          <p:cNvPicPr>
            <a:picLocks noChangeAspect="1"/>
          </p:cNvPicPr>
          <p:nvPr/>
        </p:nvPicPr>
        <p:blipFill>
          <a:blip r:embed="rId9"/>
          <a:stretch>
            <a:fillRect/>
          </a:stretch>
        </p:blipFill>
        <p:spPr>
          <a:xfrm>
            <a:off x="4628863" y="1876692"/>
            <a:ext cx="2083913" cy="1590944"/>
          </a:xfrm>
          <a:prstGeom prst="rect">
            <a:avLst/>
          </a:prstGeom>
        </p:spPr>
      </p:pic>
      <p:pic>
        <p:nvPicPr>
          <p:cNvPr id="20" name="Picture 19" descr="A picture containing shape&#10;&#10;Description automatically generated">
            <a:extLst>
              <a:ext uri="{FF2B5EF4-FFF2-40B4-BE49-F238E27FC236}">
                <a16:creationId xmlns:a16="http://schemas.microsoft.com/office/drawing/2014/main" id="{09092226-50DF-427A-ED14-7D99A5072002}"/>
              </a:ext>
            </a:extLst>
          </p:cNvPr>
          <p:cNvPicPr>
            <a:picLocks noChangeAspect="1"/>
          </p:cNvPicPr>
          <p:nvPr/>
        </p:nvPicPr>
        <p:blipFill>
          <a:blip r:embed="rId10"/>
          <a:stretch>
            <a:fillRect/>
          </a:stretch>
        </p:blipFill>
        <p:spPr>
          <a:xfrm>
            <a:off x="2467189" y="1963042"/>
            <a:ext cx="2005359" cy="1472019"/>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127BC17F-608C-CD42-D718-8621EB010026}"/>
              </a:ext>
            </a:extLst>
          </p:cNvPr>
          <p:cNvPicPr>
            <a:picLocks noChangeAspect="1"/>
          </p:cNvPicPr>
          <p:nvPr/>
        </p:nvPicPr>
        <p:blipFill>
          <a:blip r:embed="rId11"/>
          <a:stretch>
            <a:fillRect/>
          </a:stretch>
        </p:blipFill>
        <p:spPr>
          <a:xfrm rot="10800000" flipH="1" flipV="1">
            <a:off x="6984533" y="1884097"/>
            <a:ext cx="2057400" cy="1527408"/>
          </a:xfrm>
          <a:prstGeom prst="rect">
            <a:avLst/>
          </a:prstGeom>
        </p:spPr>
      </p:pic>
    </p:spTree>
    <p:extLst>
      <p:ext uri="{BB962C8B-B14F-4D97-AF65-F5344CB8AC3E}">
        <p14:creationId xmlns:p14="http://schemas.microsoft.com/office/powerpoint/2010/main" val="1535043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162502"/>
                <a:ext cx="5486400" cy="844500"/>
              </a:xfrm>
            </p:spPr>
            <p:txBody>
              <a:bodyPr/>
              <a:lstStyle/>
              <a:p>
                <a:pPr/>
                <a:r>
                  <a:rPr lang="en-US" dirty="0"/>
                  <a:t>Second Dome</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13.7 (</m:t>
                      </m:r>
                      <m:r>
                        <a:rPr lang="en-US" b="0" i="1" smtClean="0">
                          <a:latin typeface="Cambria Math" panose="02040503050406030204" pitchFamily="18" charset="0"/>
                          <a:ea typeface="Cambria Math" panose="02040503050406030204" pitchFamily="18" charset="0"/>
                        </a:rPr>
                        <m:t>𝑝𝑒𝑎𝑘</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162502"/>
                <a:ext cx="5486400" cy="844500"/>
              </a:xfrm>
              <a:blipFill>
                <a:blip r:embed="rId3"/>
                <a:stretch>
                  <a:fillRect t="-19118" b="-2352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360642" y="3503956"/>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06113" y="3560811"/>
            <a:ext cx="1953048" cy="3491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246620" y="1389553"/>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246620" y="1389553"/>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909109" y="356081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HK" sz="1200"/>
                      <m:t>0.97</m:t>
                    </m:r>
                    <m:r>
                      <m:rPr>
                        <m:nor/>
                      </m:rPr>
                      <a:rPr lang="en-US" sz="1200" b="0" i="0" smtClean="0"/>
                      <m:t>1</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909109" y="3560810"/>
                <a:ext cx="2213792" cy="276999"/>
              </a:xfrm>
              <a:prstGeom prst="rect">
                <a:avLst/>
              </a:prstGeom>
              <a:blipFill>
                <a:blip r:embed="rId5"/>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324247" y="3609853"/>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=0.0035</m:t>
                    </m:r>
                  </m:oMath>
                </a14:m>
                <a:endParaRPr lang="en-US" sz="1100" b="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324247" y="3609853"/>
                <a:ext cx="1653907" cy="261610"/>
              </a:xfrm>
              <a:prstGeom prst="rect">
                <a:avLst/>
              </a:prstGeom>
              <a:blipFill>
                <a:blip r:embed="rId6"/>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385255" y="3580787"/>
            <a:ext cx="1988045" cy="276999"/>
          </a:xfrm>
          <a:prstGeom prst="rect">
            <a:avLst/>
          </a:prstGeom>
          <a:noFill/>
        </p:spPr>
        <p:txBody>
          <a:bodyPr wrap="none" rtlCol="0">
            <a:spAutoFit/>
          </a:bodyPr>
          <a:lstStyle/>
          <a:p>
            <a:r>
              <a:rPr lang="en-US" sz="1200" dirty="0"/>
              <a:t>Total Winding = </a:t>
            </a:r>
            <a:r>
              <a:rPr lang="en-HK" sz="1200" dirty="0"/>
              <a:t>2.871e-06</a:t>
            </a:r>
            <a:endParaRPr lang="en-US" sz="1200" dirty="0"/>
          </a:p>
        </p:txBody>
      </p:sp>
      <p:sp>
        <p:nvSpPr>
          <p:cNvPr id="22" name="Rectangle 21">
            <a:extLst>
              <a:ext uri="{FF2B5EF4-FFF2-40B4-BE49-F238E27FC236}">
                <a16:creationId xmlns:a16="http://schemas.microsoft.com/office/drawing/2014/main" id="{B3F77DD9-3C52-B1CC-DF30-36ED3DB71FDE}"/>
              </a:ext>
            </a:extLst>
          </p:cNvPr>
          <p:cNvSpPr/>
          <p:nvPr/>
        </p:nvSpPr>
        <p:spPr>
          <a:xfrm>
            <a:off x="7063470" y="362612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246620" y="368824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0.971</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246620" y="3688240"/>
                <a:ext cx="2213792" cy="276999"/>
              </a:xfrm>
              <a:prstGeom prst="rect">
                <a:avLst/>
              </a:prstGeom>
              <a:blipFill>
                <a:blip r:embed="rId7"/>
                <a:stretch>
                  <a:fillRect b="-22727"/>
                </a:stretch>
              </a:blipFill>
            </p:spPr>
            <p:txBody>
              <a:bodyPr/>
              <a:lstStyle/>
              <a:p>
                <a:r>
                  <a:rPr lang="en-US">
                    <a:noFill/>
                  </a:rPr>
                  <a:t> </a:t>
                </a:r>
              </a:p>
            </p:txBody>
          </p:sp>
        </mc:Fallback>
      </mc:AlternateContent>
      <p:pic>
        <p:nvPicPr>
          <p:cNvPr id="10" name="Picture 9" descr="Shape&#10;&#10;Description automatically generated">
            <a:extLst>
              <a:ext uri="{FF2B5EF4-FFF2-40B4-BE49-F238E27FC236}">
                <a16:creationId xmlns:a16="http://schemas.microsoft.com/office/drawing/2014/main" id="{BE689238-EA42-E6C9-EF96-70EFD0915E23}"/>
              </a:ext>
            </a:extLst>
          </p:cNvPr>
          <p:cNvPicPr>
            <a:picLocks noChangeAspect="1"/>
          </p:cNvPicPr>
          <p:nvPr/>
        </p:nvPicPr>
        <p:blipFill>
          <a:blip r:embed="rId8"/>
          <a:stretch>
            <a:fillRect/>
          </a:stretch>
        </p:blipFill>
        <p:spPr>
          <a:xfrm>
            <a:off x="7036237" y="1983300"/>
            <a:ext cx="2071859" cy="1533618"/>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7B9D80E9-E4BD-3E91-02B3-4318DE9B9A1B}"/>
              </a:ext>
            </a:extLst>
          </p:cNvPr>
          <p:cNvPicPr>
            <a:picLocks noChangeAspect="1"/>
          </p:cNvPicPr>
          <p:nvPr/>
        </p:nvPicPr>
        <p:blipFill>
          <a:blip r:embed="rId9"/>
          <a:stretch>
            <a:fillRect/>
          </a:stretch>
        </p:blipFill>
        <p:spPr>
          <a:xfrm>
            <a:off x="4643335" y="1907438"/>
            <a:ext cx="2073226" cy="1533619"/>
          </a:xfrm>
          <a:prstGeom prst="rect">
            <a:avLst/>
          </a:prstGeom>
        </p:spPr>
      </p:pic>
      <p:pic>
        <p:nvPicPr>
          <p:cNvPr id="21" name="Picture 20" descr="Shape, circle&#10;&#10;Description automatically generated">
            <a:extLst>
              <a:ext uri="{FF2B5EF4-FFF2-40B4-BE49-F238E27FC236}">
                <a16:creationId xmlns:a16="http://schemas.microsoft.com/office/drawing/2014/main" id="{8E33A136-08C7-4BC3-1203-9D22EBC51E4D}"/>
              </a:ext>
            </a:extLst>
          </p:cNvPr>
          <p:cNvPicPr>
            <a:picLocks noChangeAspect="1"/>
          </p:cNvPicPr>
          <p:nvPr/>
        </p:nvPicPr>
        <p:blipFill>
          <a:blip r:embed="rId10"/>
          <a:stretch>
            <a:fillRect/>
          </a:stretch>
        </p:blipFill>
        <p:spPr>
          <a:xfrm>
            <a:off x="233275" y="1952977"/>
            <a:ext cx="1925886" cy="1441745"/>
          </a:xfrm>
          <a:prstGeom prst="rect">
            <a:avLst/>
          </a:prstGeom>
        </p:spPr>
      </p:pic>
      <p:pic>
        <p:nvPicPr>
          <p:cNvPr id="26" name="Picture 25" descr="Chart, scatter chart&#10;&#10;Description automatically generated">
            <a:extLst>
              <a:ext uri="{FF2B5EF4-FFF2-40B4-BE49-F238E27FC236}">
                <a16:creationId xmlns:a16="http://schemas.microsoft.com/office/drawing/2014/main" id="{53EE40BF-EE13-5EAA-7955-F47E0BD730C6}"/>
              </a:ext>
            </a:extLst>
          </p:cNvPr>
          <p:cNvPicPr>
            <a:picLocks noChangeAspect="1"/>
          </p:cNvPicPr>
          <p:nvPr/>
        </p:nvPicPr>
        <p:blipFill>
          <a:blip r:embed="rId11"/>
          <a:stretch>
            <a:fillRect/>
          </a:stretch>
        </p:blipFill>
        <p:spPr>
          <a:xfrm>
            <a:off x="2427668" y="1953169"/>
            <a:ext cx="1925885" cy="1433217"/>
          </a:xfrm>
          <a:prstGeom prst="rect">
            <a:avLst/>
          </a:prstGeom>
        </p:spPr>
      </p:pic>
    </p:spTree>
    <p:extLst>
      <p:ext uri="{BB962C8B-B14F-4D97-AF65-F5344CB8AC3E}">
        <p14:creationId xmlns:p14="http://schemas.microsoft.com/office/powerpoint/2010/main" val="659638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162502"/>
                <a:ext cx="5486400" cy="844500"/>
              </a:xfrm>
            </p:spPr>
            <p:txBody>
              <a:bodyPr/>
              <a:lstStyle/>
              <a:p>
                <a:pPr/>
                <a:r>
                  <a:rPr lang="en-US" dirty="0"/>
                  <a:t>Second Dome</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15 </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162502"/>
                <a:ext cx="5486400" cy="844500"/>
              </a:xfrm>
              <a:blipFill>
                <a:blip r:embed="rId3"/>
                <a:stretch>
                  <a:fillRect t="-19118" b="-2352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415681"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06113" y="3560811"/>
            <a:ext cx="1980966" cy="347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107070" y="1363860"/>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107070" y="1363860"/>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909109" y="356081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HK" sz="1200"/>
                      <m:t>0.97</m:t>
                    </m:r>
                    <m:r>
                      <m:rPr>
                        <m:nor/>
                      </m:rPr>
                      <a:rPr lang="en-US" sz="1200" b="0" i="0" smtClean="0"/>
                      <m:t>9</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909109" y="3560810"/>
                <a:ext cx="2213792" cy="276999"/>
              </a:xfrm>
              <a:prstGeom prst="rect">
                <a:avLst/>
              </a:prstGeom>
              <a:blipFill>
                <a:blip r:embed="rId5"/>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371139" y="3587733"/>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=0.0039</m:t>
                    </m:r>
                  </m:oMath>
                </a14:m>
                <a:endParaRPr lang="en-US" sz="110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371139" y="3587733"/>
                <a:ext cx="1653907" cy="261610"/>
              </a:xfrm>
              <a:prstGeom prst="rect">
                <a:avLst/>
              </a:prstGeom>
              <a:blipFill>
                <a:blip r:embed="rId6"/>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467190" y="3587733"/>
            <a:ext cx="1988045" cy="276999"/>
          </a:xfrm>
          <a:prstGeom prst="rect">
            <a:avLst/>
          </a:prstGeom>
          <a:noFill/>
        </p:spPr>
        <p:txBody>
          <a:bodyPr wrap="none" rtlCol="0">
            <a:spAutoFit/>
          </a:bodyPr>
          <a:lstStyle/>
          <a:p>
            <a:r>
              <a:rPr lang="en-US" sz="1200" dirty="0"/>
              <a:t>Total Winding = </a:t>
            </a:r>
            <a:r>
              <a:rPr lang="en-HK" sz="1200" dirty="0"/>
              <a:t>2.871e-06</a:t>
            </a:r>
            <a:endParaRPr lang="en-US" sz="1200" dirty="0"/>
          </a:p>
        </p:txBody>
      </p:sp>
      <p:sp>
        <p:nvSpPr>
          <p:cNvPr id="22" name="Rectangle 21">
            <a:extLst>
              <a:ext uri="{FF2B5EF4-FFF2-40B4-BE49-F238E27FC236}">
                <a16:creationId xmlns:a16="http://schemas.microsoft.com/office/drawing/2014/main" id="{B3F77DD9-3C52-B1CC-DF30-36ED3DB71FDE}"/>
              </a:ext>
            </a:extLst>
          </p:cNvPr>
          <p:cNvSpPr/>
          <p:nvPr/>
        </p:nvSpPr>
        <p:spPr>
          <a:xfrm>
            <a:off x="7063470" y="348590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246620" y="3548016"/>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0.979</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246620" y="3548016"/>
                <a:ext cx="2213792" cy="276999"/>
              </a:xfrm>
              <a:prstGeom prst="rect">
                <a:avLst/>
              </a:prstGeom>
              <a:blipFill>
                <a:blip r:embed="rId7"/>
                <a:stretch>
                  <a:fillRect b="-22727"/>
                </a:stretch>
              </a:blipFill>
            </p:spPr>
            <p:txBody>
              <a:bodyPr/>
              <a:lstStyle/>
              <a:p>
                <a:r>
                  <a:rPr lang="en-US">
                    <a:noFill/>
                  </a:rPr>
                  <a:t> </a:t>
                </a:r>
              </a:p>
            </p:txBody>
          </p:sp>
        </mc:Fallback>
      </mc:AlternateContent>
      <p:pic>
        <p:nvPicPr>
          <p:cNvPr id="28" name="Picture 27" descr="Chart&#10;&#10;Description automatically generated with medium confidence">
            <a:extLst>
              <a:ext uri="{FF2B5EF4-FFF2-40B4-BE49-F238E27FC236}">
                <a16:creationId xmlns:a16="http://schemas.microsoft.com/office/drawing/2014/main" id="{59AA9A62-FB88-A682-85D7-38F2CFD84B24}"/>
              </a:ext>
            </a:extLst>
          </p:cNvPr>
          <p:cNvPicPr>
            <a:picLocks noChangeAspect="1"/>
          </p:cNvPicPr>
          <p:nvPr/>
        </p:nvPicPr>
        <p:blipFill>
          <a:blip r:embed="rId8"/>
          <a:stretch>
            <a:fillRect/>
          </a:stretch>
        </p:blipFill>
        <p:spPr>
          <a:xfrm>
            <a:off x="2407225" y="1920642"/>
            <a:ext cx="1988045" cy="1474080"/>
          </a:xfrm>
          <a:prstGeom prst="rect">
            <a:avLst/>
          </a:prstGeom>
        </p:spPr>
      </p:pic>
      <p:pic>
        <p:nvPicPr>
          <p:cNvPr id="30" name="Picture 29" descr="A picture containing diagram&#10;&#10;Description automatically generated">
            <a:extLst>
              <a:ext uri="{FF2B5EF4-FFF2-40B4-BE49-F238E27FC236}">
                <a16:creationId xmlns:a16="http://schemas.microsoft.com/office/drawing/2014/main" id="{BC8194E5-B6E4-A2D1-3AF7-23708CBB1C80}"/>
              </a:ext>
            </a:extLst>
          </p:cNvPr>
          <p:cNvPicPr>
            <a:picLocks noChangeAspect="1"/>
          </p:cNvPicPr>
          <p:nvPr/>
        </p:nvPicPr>
        <p:blipFill>
          <a:blip r:embed="rId9"/>
          <a:stretch>
            <a:fillRect/>
          </a:stretch>
        </p:blipFill>
        <p:spPr>
          <a:xfrm>
            <a:off x="4689137" y="1852613"/>
            <a:ext cx="2057400" cy="1542109"/>
          </a:xfrm>
          <a:prstGeom prst="rect">
            <a:avLst/>
          </a:prstGeom>
        </p:spPr>
      </p:pic>
      <p:pic>
        <p:nvPicPr>
          <p:cNvPr id="8" name="Picture 7" descr="Shape, circle&#10;&#10;Description automatically generated">
            <a:extLst>
              <a:ext uri="{FF2B5EF4-FFF2-40B4-BE49-F238E27FC236}">
                <a16:creationId xmlns:a16="http://schemas.microsoft.com/office/drawing/2014/main" id="{8003B2C4-4227-151F-24D6-936EB0D301F7}"/>
              </a:ext>
            </a:extLst>
          </p:cNvPr>
          <p:cNvPicPr>
            <a:picLocks noChangeAspect="1"/>
          </p:cNvPicPr>
          <p:nvPr/>
        </p:nvPicPr>
        <p:blipFill>
          <a:blip r:embed="rId10"/>
          <a:stretch>
            <a:fillRect/>
          </a:stretch>
        </p:blipFill>
        <p:spPr>
          <a:xfrm>
            <a:off x="224104" y="1960983"/>
            <a:ext cx="1889253" cy="1482661"/>
          </a:xfrm>
          <a:prstGeom prst="rect">
            <a:avLst/>
          </a:prstGeom>
        </p:spPr>
      </p:pic>
      <p:pic>
        <p:nvPicPr>
          <p:cNvPr id="15" name="Picture 14" descr="Shape&#10;&#10;Description automatically generated">
            <a:extLst>
              <a:ext uri="{FF2B5EF4-FFF2-40B4-BE49-F238E27FC236}">
                <a16:creationId xmlns:a16="http://schemas.microsoft.com/office/drawing/2014/main" id="{7CAF4228-438C-730C-38E5-1472B1498A19}"/>
              </a:ext>
            </a:extLst>
          </p:cNvPr>
          <p:cNvPicPr>
            <a:picLocks noChangeAspect="1"/>
          </p:cNvPicPr>
          <p:nvPr/>
        </p:nvPicPr>
        <p:blipFill>
          <a:blip r:embed="rId11"/>
          <a:stretch>
            <a:fillRect/>
          </a:stretch>
        </p:blipFill>
        <p:spPr>
          <a:xfrm>
            <a:off x="7070660" y="1886626"/>
            <a:ext cx="1970200" cy="1474081"/>
          </a:xfrm>
          <a:prstGeom prst="rect">
            <a:avLst/>
          </a:prstGeom>
        </p:spPr>
      </p:pic>
    </p:spTree>
    <p:extLst>
      <p:ext uri="{BB962C8B-B14F-4D97-AF65-F5344CB8AC3E}">
        <p14:creationId xmlns:p14="http://schemas.microsoft.com/office/powerpoint/2010/main" val="2376263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162502"/>
                <a:ext cx="5486400" cy="844500"/>
              </a:xfrm>
            </p:spPr>
            <p:txBody>
              <a:bodyPr/>
              <a:lstStyle/>
              <a:p>
                <a:pPr/>
                <a:r>
                  <a:rPr lang="en-US" dirty="0"/>
                  <a:t>Third Dome</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18 </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162502"/>
                <a:ext cx="5486400" cy="844500"/>
              </a:xfrm>
              <a:blipFill>
                <a:blip r:embed="rId3"/>
                <a:stretch>
                  <a:fillRect t="-19118" b="-2352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415681"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06113" y="3560811"/>
            <a:ext cx="1947516" cy="347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246620" y="1389553"/>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246620" y="1389553"/>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909109" y="356081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US" sz="1200" b="0" i="0" dirty="0" smtClean="0">
                        <a:latin typeface="Cambria Math" panose="02040503050406030204" pitchFamily="18" charset="0"/>
                        <a:ea typeface="Cambria Math" panose="02040503050406030204" pitchFamily="18" charset="0"/>
                      </a:rPr>
                      <m:t>0.962</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909109" y="3560810"/>
                <a:ext cx="2213792" cy="276999"/>
              </a:xfrm>
              <a:prstGeom prst="rect">
                <a:avLst/>
              </a:prstGeom>
              <a:blipFill>
                <a:blip r:embed="rId5"/>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386450" y="3603122"/>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=0.0045</m:t>
                    </m:r>
                  </m:oMath>
                </a14:m>
                <a:endParaRPr lang="en-US" sz="110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386450" y="3603122"/>
                <a:ext cx="1653907" cy="261610"/>
              </a:xfrm>
              <a:prstGeom prst="rect">
                <a:avLst/>
              </a:prstGeom>
              <a:blipFill>
                <a:blip r:embed="rId6"/>
                <a:stretch>
                  <a:fillRect b="-1818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433740" y="3571319"/>
            <a:ext cx="2039341" cy="276999"/>
          </a:xfrm>
          <a:prstGeom prst="rect">
            <a:avLst/>
          </a:prstGeom>
          <a:noFill/>
        </p:spPr>
        <p:txBody>
          <a:bodyPr wrap="none" rtlCol="0">
            <a:spAutoFit/>
          </a:bodyPr>
          <a:lstStyle/>
          <a:p>
            <a:r>
              <a:rPr lang="en-US" sz="1200" dirty="0"/>
              <a:t>Total Winding = </a:t>
            </a:r>
            <a:r>
              <a:rPr lang="en-HK" sz="1200" dirty="0"/>
              <a:t>-2.107e-05</a:t>
            </a:r>
            <a:endParaRPr lang="en-US" sz="1200" dirty="0"/>
          </a:p>
        </p:txBody>
      </p:sp>
      <p:sp>
        <p:nvSpPr>
          <p:cNvPr id="22" name="Rectangle 21">
            <a:extLst>
              <a:ext uri="{FF2B5EF4-FFF2-40B4-BE49-F238E27FC236}">
                <a16:creationId xmlns:a16="http://schemas.microsoft.com/office/drawing/2014/main" id="{B3F77DD9-3C52-B1CC-DF30-36ED3DB71FDE}"/>
              </a:ext>
            </a:extLst>
          </p:cNvPr>
          <p:cNvSpPr/>
          <p:nvPr/>
        </p:nvSpPr>
        <p:spPr>
          <a:xfrm>
            <a:off x="7063470" y="348590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246620" y="3548016"/>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0.964</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246620" y="3548016"/>
                <a:ext cx="2213792" cy="276999"/>
              </a:xfrm>
              <a:prstGeom prst="rect">
                <a:avLst/>
              </a:prstGeom>
              <a:blipFill>
                <a:blip r:embed="rId7"/>
                <a:stretch>
                  <a:fillRect b="-22727"/>
                </a:stretch>
              </a:blipFill>
            </p:spPr>
            <p:txBody>
              <a:bodyPr/>
              <a:lstStyle/>
              <a:p>
                <a:r>
                  <a:rPr lang="en-US">
                    <a:noFill/>
                  </a:rPr>
                  <a:t> </a:t>
                </a:r>
              </a:p>
            </p:txBody>
          </p:sp>
        </mc:Fallback>
      </mc:AlternateContent>
      <p:pic>
        <p:nvPicPr>
          <p:cNvPr id="8" name="Picture 7" descr="Shape, circle&#10;&#10;Description automatically generated">
            <a:extLst>
              <a:ext uri="{FF2B5EF4-FFF2-40B4-BE49-F238E27FC236}">
                <a16:creationId xmlns:a16="http://schemas.microsoft.com/office/drawing/2014/main" id="{5B64B86A-49F9-BDD8-B7FB-5874573DB653}"/>
              </a:ext>
            </a:extLst>
          </p:cNvPr>
          <p:cNvPicPr>
            <a:picLocks noChangeAspect="1"/>
          </p:cNvPicPr>
          <p:nvPr/>
        </p:nvPicPr>
        <p:blipFill>
          <a:blip r:embed="rId8"/>
          <a:stretch>
            <a:fillRect/>
          </a:stretch>
        </p:blipFill>
        <p:spPr>
          <a:xfrm>
            <a:off x="206113" y="2001599"/>
            <a:ext cx="1897380" cy="1461401"/>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6AD709CE-850E-7519-47AF-E74C170F366B}"/>
              </a:ext>
            </a:extLst>
          </p:cNvPr>
          <p:cNvPicPr>
            <a:picLocks noChangeAspect="1"/>
          </p:cNvPicPr>
          <p:nvPr/>
        </p:nvPicPr>
        <p:blipFill>
          <a:blip r:embed="rId9"/>
          <a:stretch>
            <a:fillRect/>
          </a:stretch>
        </p:blipFill>
        <p:spPr>
          <a:xfrm>
            <a:off x="4733516" y="1903369"/>
            <a:ext cx="1892863" cy="1461401"/>
          </a:xfrm>
          <a:prstGeom prst="rect">
            <a:avLst/>
          </a:prstGeom>
        </p:spPr>
      </p:pic>
      <p:pic>
        <p:nvPicPr>
          <p:cNvPr id="21" name="Picture 20" descr="Chart&#10;&#10;Description automatically generated">
            <a:extLst>
              <a:ext uri="{FF2B5EF4-FFF2-40B4-BE49-F238E27FC236}">
                <a16:creationId xmlns:a16="http://schemas.microsoft.com/office/drawing/2014/main" id="{AD1E60E3-9968-1E84-E7DC-FC8E072AA39A}"/>
              </a:ext>
            </a:extLst>
          </p:cNvPr>
          <p:cNvPicPr>
            <a:picLocks noChangeAspect="1"/>
          </p:cNvPicPr>
          <p:nvPr/>
        </p:nvPicPr>
        <p:blipFill>
          <a:blip r:embed="rId10"/>
          <a:stretch>
            <a:fillRect/>
          </a:stretch>
        </p:blipFill>
        <p:spPr>
          <a:xfrm>
            <a:off x="7145738" y="1933809"/>
            <a:ext cx="1892863" cy="1400519"/>
          </a:xfrm>
          <a:prstGeom prst="rect">
            <a:avLst/>
          </a:prstGeom>
        </p:spPr>
      </p:pic>
      <p:pic>
        <p:nvPicPr>
          <p:cNvPr id="26" name="Picture 25" descr="A picture containing diagram&#10;&#10;Description automatically generated">
            <a:extLst>
              <a:ext uri="{FF2B5EF4-FFF2-40B4-BE49-F238E27FC236}">
                <a16:creationId xmlns:a16="http://schemas.microsoft.com/office/drawing/2014/main" id="{D73B21F6-16C3-A556-990B-DC951FB21467}"/>
              </a:ext>
            </a:extLst>
          </p:cNvPr>
          <p:cNvPicPr>
            <a:picLocks noChangeAspect="1"/>
          </p:cNvPicPr>
          <p:nvPr/>
        </p:nvPicPr>
        <p:blipFill>
          <a:blip r:embed="rId11"/>
          <a:stretch>
            <a:fillRect/>
          </a:stretch>
        </p:blipFill>
        <p:spPr>
          <a:xfrm>
            <a:off x="2369824" y="1933809"/>
            <a:ext cx="1972021" cy="1484355"/>
          </a:xfrm>
          <a:prstGeom prst="rect">
            <a:avLst/>
          </a:prstGeom>
        </p:spPr>
      </p:pic>
    </p:spTree>
    <p:extLst>
      <p:ext uri="{BB962C8B-B14F-4D97-AF65-F5344CB8AC3E}">
        <p14:creationId xmlns:p14="http://schemas.microsoft.com/office/powerpoint/2010/main" val="341125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162502"/>
                <a:ext cx="5486400" cy="844500"/>
              </a:xfrm>
            </p:spPr>
            <p:txBody>
              <a:bodyPr/>
              <a:lstStyle/>
              <a:p>
                <a:pPr/>
                <a:r>
                  <a:rPr lang="en-US" dirty="0"/>
                  <a:t>Third Dome</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20 (</m:t>
                      </m:r>
                      <m:r>
                        <a:rPr lang="en-US" b="0" i="1" smtClean="0">
                          <a:latin typeface="Cambria Math" panose="02040503050406030204" pitchFamily="18" charset="0"/>
                          <a:ea typeface="Cambria Math" panose="02040503050406030204" pitchFamily="18" charset="0"/>
                        </a:rPr>
                        <m:t>𝑝𝑒𝑎𝑘</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162502"/>
                <a:ext cx="5486400" cy="844500"/>
              </a:xfrm>
              <a:blipFill>
                <a:blip r:embed="rId3"/>
                <a:stretch>
                  <a:fillRect t="-19118" b="-2352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415681"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06113" y="3560811"/>
            <a:ext cx="1947516" cy="347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246620" y="1389553"/>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246620" y="1389553"/>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909109" y="356081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US" sz="1200" b="0" i="0" dirty="0" smtClean="0">
                        <a:latin typeface="Cambria Math" panose="02040503050406030204" pitchFamily="18" charset="0"/>
                        <a:ea typeface="Cambria Math" panose="02040503050406030204" pitchFamily="18" charset="0"/>
                      </a:rPr>
                      <m:t>1.054</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909109" y="3560810"/>
                <a:ext cx="2213792" cy="276999"/>
              </a:xfrm>
              <a:prstGeom prst="rect">
                <a:avLst/>
              </a:prstGeom>
              <a:blipFill>
                <a:blip r:embed="rId5"/>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386450" y="3603122"/>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=0.0051</m:t>
                    </m:r>
                  </m:oMath>
                </a14:m>
                <a:endParaRPr lang="en-US" sz="110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386450" y="3603122"/>
                <a:ext cx="1653907" cy="261610"/>
              </a:xfrm>
              <a:prstGeom prst="rect">
                <a:avLst/>
              </a:prstGeom>
              <a:blipFill>
                <a:blip r:embed="rId6"/>
                <a:stretch>
                  <a:fillRect b="-18182"/>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433740" y="3571319"/>
            <a:ext cx="2039341" cy="276999"/>
          </a:xfrm>
          <a:prstGeom prst="rect">
            <a:avLst/>
          </a:prstGeom>
          <a:noFill/>
        </p:spPr>
        <p:txBody>
          <a:bodyPr wrap="none" rtlCol="0">
            <a:spAutoFit/>
          </a:bodyPr>
          <a:lstStyle/>
          <a:p>
            <a:r>
              <a:rPr lang="en-US" sz="1200" dirty="0"/>
              <a:t>Total Winding = </a:t>
            </a:r>
            <a:r>
              <a:rPr lang="en-HK" sz="1200" dirty="0"/>
              <a:t>-1.697e-05</a:t>
            </a:r>
            <a:endParaRPr lang="en-US" sz="1200" dirty="0"/>
          </a:p>
        </p:txBody>
      </p:sp>
      <p:sp>
        <p:nvSpPr>
          <p:cNvPr id="22" name="Rectangle 21">
            <a:extLst>
              <a:ext uri="{FF2B5EF4-FFF2-40B4-BE49-F238E27FC236}">
                <a16:creationId xmlns:a16="http://schemas.microsoft.com/office/drawing/2014/main" id="{B3F77DD9-3C52-B1CC-DF30-36ED3DB71FDE}"/>
              </a:ext>
            </a:extLst>
          </p:cNvPr>
          <p:cNvSpPr/>
          <p:nvPr/>
        </p:nvSpPr>
        <p:spPr>
          <a:xfrm>
            <a:off x="7063470" y="348590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246620" y="3548016"/>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1.054</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246620" y="3548016"/>
                <a:ext cx="2213792" cy="276999"/>
              </a:xfrm>
              <a:prstGeom prst="rect">
                <a:avLst/>
              </a:prstGeom>
              <a:blipFill>
                <a:blip r:embed="rId7"/>
                <a:stretch>
                  <a:fillRect b="-22727"/>
                </a:stretch>
              </a:blipFill>
            </p:spPr>
            <p:txBody>
              <a:bodyPr/>
              <a:lstStyle/>
              <a:p>
                <a:r>
                  <a:rPr lang="en-US">
                    <a:noFill/>
                  </a:rPr>
                  <a:t> </a:t>
                </a:r>
              </a:p>
            </p:txBody>
          </p:sp>
        </mc:Fallback>
      </mc:AlternateContent>
      <p:pic>
        <p:nvPicPr>
          <p:cNvPr id="10" name="Picture 9" descr="A picture containing shape&#10;&#10;Description automatically generated">
            <a:extLst>
              <a:ext uri="{FF2B5EF4-FFF2-40B4-BE49-F238E27FC236}">
                <a16:creationId xmlns:a16="http://schemas.microsoft.com/office/drawing/2014/main" id="{90619589-1DC3-AFC6-6D8C-396422ED6580}"/>
              </a:ext>
            </a:extLst>
          </p:cNvPr>
          <p:cNvPicPr>
            <a:picLocks noChangeAspect="1"/>
          </p:cNvPicPr>
          <p:nvPr/>
        </p:nvPicPr>
        <p:blipFill>
          <a:blip r:embed="rId8"/>
          <a:stretch>
            <a:fillRect/>
          </a:stretch>
        </p:blipFill>
        <p:spPr>
          <a:xfrm>
            <a:off x="7040404" y="1903369"/>
            <a:ext cx="1972730" cy="1424942"/>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18515F3F-E106-CE76-4BAE-A7447E908CB2}"/>
              </a:ext>
            </a:extLst>
          </p:cNvPr>
          <p:cNvPicPr>
            <a:picLocks noChangeAspect="1"/>
          </p:cNvPicPr>
          <p:nvPr/>
        </p:nvPicPr>
        <p:blipFill>
          <a:blip r:embed="rId9"/>
          <a:stretch>
            <a:fillRect/>
          </a:stretch>
        </p:blipFill>
        <p:spPr>
          <a:xfrm>
            <a:off x="4748732" y="1920642"/>
            <a:ext cx="1897380" cy="1436784"/>
          </a:xfrm>
          <a:prstGeom prst="rect">
            <a:avLst/>
          </a:prstGeom>
        </p:spPr>
      </p:pic>
      <p:pic>
        <p:nvPicPr>
          <p:cNvPr id="20" name="Picture 19" descr="Shape, circle&#10;&#10;Description automatically generated">
            <a:extLst>
              <a:ext uri="{FF2B5EF4-FFF2-40B4-BE49-F238E27FC236}">
                <a16:creationId xmlns:a16="http://schemas.microsoft.com/office/drawing/2014/main" id="{EEF2608F-3AF2-F82E-43FA-8E2314665990}"/>
              </a:ext>
            </a:extLst>
          </p:cNvPr>
          <p:cNvPicPr>
            <a:picLocks noChangeAspect="1"/>
          </p:cNvPicPr>
          <p:nvPr/>
        </p:nvPicPr>
        <p:blipFill>
          <a:blip r:embed="rId10"/>
          <a:stretch>
            <a:fillRect/>
          </a:stretch>
        </p:blipFill>
        <p:spPr>
          <a:xfrm>
            <a:off x="186089" y="1915123"/>
            <a:ext cx="1918367" cy="1477853"/>
          </a:xfrm>
          <a:prstGeom prst="rect">
            <a:avLst/>
          </a:prstGeom>
        </p:spPr>
      </p:pic>
      <p:pic>
        <p:nvPicPr>
          <p:cNvPr id="24" name="Picture 23" descr="Chart, scatter chart&#10;&#10;Description automatically generated">
            <a:extLst>
              <a:ext uri="{FF2B5EF4-FFF2-40B4-BE49-F238E27FC236}">
                <a16:creationId xmlns:a16="http://schemas.microsoft.com/office/drawing/2014/main" id="{98FB8740-4DB5-F656-5E65-4A96D17B3321}"/>
              </a:ext>
            </a:extLst>
          </p:cNvPr>
          <p:cNvPicPr>
            <a:picLocks noChangeAspect="1"/>
          </p:cNvPicPr>
          <p:nvPr/>
        </p:nvPicPr>
        <p:blipFill>
          <a:blip r:embed="rId11"/>
          <a:stretch>
            <a:fillRect/>
          </a:stretch>
        </p:blipFill>
        <p:spPr>
          <a:xfrm>
            <a:off x="2446021" y="1920641"/>
            <a:ext cx="2009214" cy="1501509"/>
          </a:xfrm>
          <a:prstGeom prst="rect">
            <a:avLst/>
          </a:prstGeom>
        </p:spPr>
      </p:pic>
    </p:spTree>
    <p:extLst>
      <p:ext uri="{BB962C8B-B14F-4D97-AF65-F5344CB8AC3E}">
        <p14:creationId xmlns:p14="http://schemas.microsoft.com/office/powerpoint/2010/main" val="3191873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C060769-5304-705B-6D92-FA4D56739007}"/>
                  </a:ext>
                </a:extLst>
              </p:cNvPr>
              <p:cNvSpPr>
                <a:spLocks noGrp="1"/>
              </p:cNvSpPr>
              <p:nvPr>
                <p:ph type="title"/>
              </p:nvPr>
            </p:nvSpPr>
            <p:spPr>
              <a:xfrm>
                <a:off x="3608875" y="-5823"/>
                <a:ext cx="5486400" cy="844500"/>
              </a:xfrm>
            </p:spPr>
            <p:txBody>
              <a:bodyPr>
                <a:normAutofit fontScale="90000"/>
              </a:bodyPr>
              <a:lstStyle/>
              <a:p>
                <a:r>
                  <a:rPr lang="en-US" b="1" dirty="0"/>
                  <a:t>Magnetization vs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𝑩</m:t>
                        </m:r>
                      </m:e>
                      <m:sub>
                        <m:r>
                          <a:rPr lang="en-US" b="1" i="1" smtClean="0">
                            <a:latin typeface="Cambria Math" panose="02040503050406030204" pitchFamily="18" charset="0"/>
                          </a:rPr>
                          <m:t>𝒙</m:t>
                        </m:r>
                      </m:sub>
                    </m:sSub>
                  </m:oMath>
                </a14:m>
                <a:r>
                  <a:rPr lang="en-US" b="1" dirty="0"/>
                  <a:t> Plots</a:t>
                </a:r>
              </a:p>
            </p:txBody>
          </p:sp>
        </mc:Choice>
        <mc:Fallback xmlns="">
          <p:sp>
            <p:nvSpPr>
              <p:cNvPr id="2" name="Title 1">
                <a:extLst>
                  <a:ext uri="{FF2B5EF4-FFF2-40B4-BE49-F238E27FC236}">
                    <a16:creationId xmlns:a16="http://schemas.microsoft.com/office/drawing/2014/main" id="{9C060769-5304-705B-6D92-FA4D56739007}"/>
                  </a:ext>
                </a:extLst>
              </p:cNvPr>
              <p:cNvSpPr>
                <a:spLocks noGrp="1" noRot="1" noChangeAspect="1" noMove="1" noResize="1" noEditPoints="1" noAdjustHandles="1" noChangeArrowheads="1" noChangeShapeType="1" noTextEdit="1"/>
              </p:cNvSpPr>
              <p:nvPr>
                <p:ph type="title"/>
              </p:nvPr>
            </p:nvSpPr>
            <p:spPr>
              <a:xfrm>
                <a:off x="3608875" y="-5823"/>
                <a:ext cx="5486400" cy="844500"/>
              </a:xfr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378A5C8-3BD1-2617-7B58-BEF8BBB2A0FC}"/>
              </a:ext>
            </a:extLst>
          </p:cNvPr>
          <p:cNvPicPr>
            <a:picLocks noChangeAspect="1"/>
          </p:cNvPicPr>
          <p:nvPr/>
        </p:nvPicPr>
        <p:blipFill>
          <a:blip r:embed="rId4"/>
          <a:stretch>
            <a:fillRect/>
          </a:stretch>
        </p:blipFill>
        <p:spPr>
          <a:xfrm>
            <a:off x="446481" y="595834"/>
            <a:ext cx="3162395" cy="1975916"/>
          </a:xfrm>
          <a:prstGeom prst="rect">
            <a:avLst/>
          </a:prstGeom>
        </p:spPr>
      </p:pic>
      <p:pic>
        <p:nvPicPr>
          <p:cNvPr id="5" name="Picture 4" descr="Chart, line chart, histogram&#10;&#10;Description automatically generated">
            <a:extLst>
              <a:ext uri="{FF2B5EF4-FFF2-40B4-BE49-F238E27FC236}">
                <a16:creationId xmlns:a16="http://schemas.microsoft.com/office/drawing/2014/main" id="{C623E260-FE25-DB17-7723-3E2F33701BD9}"/>
              </a:ext>
            </a:extLst>
          </p:cNvPr>
          <p:cNvPicPr>
            <a:picLocks noChangeAspect="1"/>
          </p:cNvPicPr>
          <p:nvPr/>
        </p:nvPicPr>
        <p:blipFill>
          <a:blip r:embed="rId5"/>
          <a:stretch>
            <a:fillRect/>
          </a:stretch>
        </p:blipFill>
        <p:spPr>
          <a:xfrm>
            <a:off x="5166440" y="963675"/>
            <a:ext cx="3547373" cy="2175506"/>
          </a:xfrm>
          <a:prstGeom prst="rect">
            <a:avLst/>
          </a:prstGeom>
        </p:spPr>
      </p:pic>
      <p:pic>
        <p:nvPicPr>
          <p:cNvPr id="7" name="Picture 6" descr="Chart, line chart&#10;&#10;Description automatically generated">
            <a:extLst>
              <a:ext uri="{FF2B5EF4-FFF2-40B4-BE49-F238E27FC236}">
                <a16:creationId xmlns:a16="http://schemas.microsoft.com/office/drawing/2014/main" id="{89F0CE18-2919-CA72-D2B9-D1524CCD6A7E}"/>
              </a:ext>
            </a:extLst>
          </p:cNvPr>
          <p:cNvPicPr>
            <a:picLocks noChangeAspect="1"/>
          </p:cNvPicPr>
          <p:nvPr/>
        </p:nvPicPr>
        <p:blipFill>
          <a:blip r:embed="rId6"/>
          <a:stretch>
            <a:fillRect/>
          </a:stretch>
        </p:blipFill>
        <p:spPr>
          <a:xfrm>
            <a:off x="643192" y="3070844"/>
            <a:ext cx="2933563" cy="1997794"/>
          </a:xfrm>
          <a:prstGeom prst="rect">
            <a:avLst/>
          </a:prstGeom>
        </p:spPr>
      </p:pic>
      <p:cxnSp>
        <p:nvCxnSpPr>
          <p:cNvPr id="11" name="Straight Arrow Connector 10">
            <a:extLst>
              <a:ext uri="{FF2B5EF4-FFF2-40B4-BE49-F238E27FC236}">
                <a16:creationId xmlns:a16="http://schemas.microsoft.com/office/drawing/2014/main" id="{8E3AB50B-FAF9-B378-BB5B-0D1D00232FF0}"/>
              </a:ext>
            </a:extLst>
          </p:cNvPr>
          <p:cNvCxnSpPr/>
          <p:nvPr/>
        </p:nvCxnSpPr>
        <p:spPr>
          <a:xfrm>
            <a:off x="3406005" y="2270763"/>
            <a:ext cx="685800" cy="68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9FEBFA4-BAF2-B265-2849-4B05E370A6E0}"/>
                  </a:ext>
                </a:extLst>
              </p:cNvPr>
              <p:cNvSpPr txBox="1"/>
              <p:nvPr/>
            </p:nvSpPr>
            <p:spPr>
              <a:xfrm>
                <a:off x="3680158" y="2956563"/>
                <a:ext cx="988017" cy="2539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1050" i="1">
                              <a:latin typeface="Cambria Math" panose="02040503050406030204" pitchFamily="18" charset="0"/>
                            </a:rPr>
                          </m:ctrlPr>
                        </m:sSubPr>
                        <m:e>
                          <m:r>
                            <a:rPr lang="en-US" sz="1050" i="1">
                              <a:latin typeface="Cambria Math" panose="02040503050406030204" pitchFamily="18" charset="0"/>
                            </a:rPr>
                            <m:t>𝐵</m:t>
                          </m:r>
                        </m:e>
                        <m:sub>
                          <m:r>
                            <a:rPr lang="en-US" sz="1050" i="1">
                              <a:latin typeface="Cambria Math" panose="02040503050406030204" pitchFamily="18" charset="0"/>
                            </a:rPr>
                            <m:t>𝑥</m:t>
                          </m:r>
                        </m:sub>
                      </m:sSub>
                      <m:r>
                        <a:rPr lang="en-US" sz="1050" i="1">
                          <a:latin typeface="Cambria Math" panose="02040503050406030204" pitchFamily="18" charset="0"/>
                        </a:rPr>
                        <m:t>=29.7</m:t>
                      </m:r>
                    </m:oMath>
                  </m:oMathPara>
                </a14:m>
                <a:endParaRPr lang="en-US" sz="1050" dirty="0"/>
              </a:p>
            </p:txBody>
          </p:sp>
        </mc:Choice>
        <mc:Fallback xmlns="">
          <p:sp>
            <p:nvSpPr>
              <p:cNvPr id="12" name="TextBox 11">
                <a:extLst>
                  <a:ext uri="{FF2B5EF4-FFF2-40B4-BE49-F238E27FC236}">
                    <a16:creationId xmlns:a16="http://schemas.microsoft.com/office/drawing/2014/main" id="{E9FEBFA4-BAF2-B265-2849-4B05E370A6E0}"/>
                  </a:ext>
                </a:extLst>
              </p:cNvPr>
              <p:cNvSpPr txBox="1">
                <a:spLocks noRot="1" noChangeAspect="1" noMove="1" noResize="1" noEditPoints="1" noAdjustHandles="1" noChangeArrowheads="1" noChangeShapeType="1" noTextEdit="1"/>
              </p:cNvSpPr>
              <p:nvPr/>
            </p:nvSpPr>
            <p:spPr>
              <a:xfrm>
                <a:off x="3680158" y="2956563"/>
                <a:ext cx="988017" cy="253916"/>
              </a:xfrm>
              <a:prstGeom prst="rect">
                <a:avLst/>
              </a:prstGeom>
              <a:blipFill>
                <a:blip r:embed="rId7"/>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113D9FF-9DB1-F07E-4B9B-6ABF4A8F19E3}"/>
              </a:ext>
            </a:extLst>
          </p:cNvPr>
          <p:cNvCxnSpPr>
            <a:cxnSpLocks/>
          </p:cNvCxnSpPr>
          <p:nvPr/>
        </p:nvCxnSpPr>
        <p:spPr>
          <a:xfrm flipV="1">
            <a:off x="2098034" y="1299785"/>
            <a:ext cx="1811026" cy="5201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479F328-C331-FB87-0CD6-98816F8E447A}"/>
                  </a:ext>
                </a:extLst>
              </p:cNvPr>
              <p:cNvSpPr txBox="1"/>
              <p:nvPr/>
            </p:nvSpPr>
            <p:spPr>
              <a:xfrm>
                <a:off x="2001281" y="1125863"/>
                <a:ext cx="4572000" cy="27699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𝐵</m:t>
                          </m:r>
                        </m:e>
                        <m:sub>
                          <m:r>
                            <a:rPr lang="en-US" sz="1200" i="1">
                              <a:latin typeface="Cambria Math" panose="02040503050406030204" pitchFamily="18" charset="0"/>
                            </a:rPr>
                            <m:t>𝑥</m:t>
                          </m:r>
                        </m:sub>
                      </m:sSub>
                      <m:r>
                        <a:rPr lang="en-US" sz="1200" i="1">
                          <a:latin typeface="Cambria Math" panose="02040503050406030204" pitchFamily="18" charset="0"/>
                        </a:rPr>
                        <m:t>=13.7</m:t>
                      </m:r>
                    </m:oMath>
                  </m:oMathPara>
                </a14:m>
                <a:endParaRPr lang="en-US" sz="2100" dirty="0"/>
              </a:p>
            </p:txBody>
          </p:sp>
        </mc:Choice>
        <mc:Fallback xmlns="">
          <p:sp>
            <p:nvSpPr>
              <p:cNvPr id="18" name="TextBox 17">
                <a:extLst>
                  <a:ext uri="{FF2B5EF4-FFF2-40B4-BE49-F238E27FC236}">
                    <a16:creationId xmlns:a16="http://schemas.microsoft.com/office/drawing/2014/main" id="{3479F328-C331-FB87-0CD6-98816F8E447A}"/>
                  </a:ext>
                </a:extLst>
              </p:cNvPr>
              <p:cNvSpPr txBox="1">
                <a:spLocks noRot="1" noChangeAspect="1" noMove="1" noResize="1" noEditPoints="1" noAdjustHandles="1" noChangeArrowheads="1" noChangeShapeType="1" noTextEdit="1"/>
              </p:cNvSpPr>
              <p:nvPr/>
            </p:nvSpPr>
            <p:spPr>
              <a:xfrm>
                <a:off x="2001281" y="1125863"/>
                <a:ext cx="4572000" cy="276999"/>
              </a:xfrm>
              <a:prstGeom prst="rect">
                <a:avLst/>
              </a:prstGeom>
              <a:blipFill>
                <a:blip r:embed="rId8"/>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07544011-BBCD-C825-F4E5-B3656149BC63}"/>
              </a:ext>
            </a:extLst>
          </p:cNvPr>
          <p:cNvCxnSpPr>
            <a:cxnSpLocks/>
          </p:cNvCxnSpPr>
          <p:nvPr/>
        </p:nvCxnSpPr>
        <p:spPr>
          <a:xfrm flipV="1">
            <a:off x="1585795" y="1110477"/>
            <a:ext cx="1794248" cy="5857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C0135F6-C812-5B0D-9648-4D827B7E6CBE}"/>
                  </a:ext>
                </a:extLst>
              </p:cNvPr>
              <p:cNvSpPr txBox="1"/>
              <p:nvPr/>
            </p:nvSpPr>
            <p:spPr>
              <a:xfrm>
                <a:off x="1472128" y="886372"/>
                <a:ext cx="4573680" cy="30008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𝐵</m:t>
                          </m:r>
                        </m:e>
                        <m:sub>
                          <m:r>
                            <a:rPr lang="en-US" sz="1350" i="1">
                              <a:latin typeface="Cambria Math" panose="02040503050406030204" pitchFamily="18" charset="0"/>
                            </a:rPr>
                            <m:t>𝑥</m:t>
                          </m:r>
                        </m:sub>
                      </m:sSub>
                      <m:r>
                        <a:rPr lang="en-US" sz="1350" i="1">
                          <a:latin typeface="Cambria Math" panose="02040503050406030204" pitchFamily="18" charset="0"/>
                        </a:rPr>
                        <m:t>=7.3</m:t>
                      </m:r>
                    </m:oMath>
                  </m:oMathPara>
                </a14:m>
                <a:endParaRPr lang="en-US" sz="2400" dirty="0"/>
              </a:p>
            </p:txBody>
          </p:sp>
        </mc:Choice>
        <mc:Fallback xmlns="">
          <p:sp>
            <p:nvSpPr>
              <p:cNvPr id="21" name="TextBox 20">
                <a:extLst>
                  <a:ext uri="{FF2B5EF4-FFF2-40B4-BE49-F238E27FC236}">
                    <a16:creationId xmlns:a16="http://schemas.microsoft.com/office/drawing/2014/main" id="{9C0135F6-C812-5B0D-9648-4D827B7E6CBE}"/>
                  </a:ext>
                </a:extLst>
              </p:cNvPr>
              <p:cNvSpPr txBox="1">
                <a:spLocks noRot="1" noChangeAspect="1" noMove="1" noResize="1" noEditPoints="1" noAdjustHandles="1" noChangeArrowheads="1" noChangeShapeType="1" noTextEdit="1"/>
              </p:cNvSpPr>
              <p:nvPr/>
            </p:nvSpPr>
            <p:spPr>
              <a:xfrm>
                <a:off x="1472128" y="886372"/>
                <a:ext cx="4573680"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02BC254-1BF3-ECA6-F6FC-893BB9BF6E5F}"/>
                  </a:ext>
                </a:extLst>
              </p:cNvPr>
              <p:cNvSpPr txBox="1"/>
              <p:nvPr/>
            </p:nvSpPr>
            <p:spPr>
              <a:xfrm>
                <a:off x="1107375" y="2685081"/>
                <a:ext cx="1954574" cy="37580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ad>
                        <m:radPr>
                          <m:degHide m:val="on"/>
                          <m:ctrlPr>
                            <a:rPr lang="en-US" sz="1200" b="1" i="1">
                              <a:latin typeface="Cambria Math" panose="02040503050406030204" pitchFamily="18" charset="0"/>
                            </a:rPr>
                          </m:ctrlPr>
                        </m:radPr>
                        <m:deg/>
                        <m:e>
                          <m:sSubSup>
                            <m:sSubSupPr>
                              <m:ctrlPr>
                                <a:rPr lang="en-US" sz="1200" b="1" i="1">
                                  <a:latin typeface="Cambria Math" panose="02040503050406030204" pitchFamily="18" charset="0"/>
                                </a:rPr>
                              </m:ctrlPr>
                            </m:sSubSupPr>
                            <m:e>
                              <m:acc>
                                <m:accPr>
                                  <m:chr m:val="̅"/>
                                  <m:ctrlPr>
                                    <a:rPr lang="en-US" sz="1200" b="1" i="1">
                                      <a:latin typeface="Cambria Math" panose="02040503050406030204" pitchFamily="18" charset="0"/>
                                    </a:rPr>
                                  </m:ctrlPr>
                                </m:accPr>
                                <m:e>
                                  <m:r>
                                    <a:rPr lang="en-US" sz="1200" b="1" i="1">
                                      <a:latin typeface="Cambria Math" panose="02040503050406030204" pitchFamily="18" charset="0"/>
                                    </a:rPr>
                                    <m:t>𝑴</m:t>
                                  </m:r>
                                </m:e>
                              </m:acc>
                            </m:e>
                            <m:sub>
                              <m:r>
                                <a:rPr lang="en-US" sz="1200" b="1" i="1">
                                  <a:latin typeface="Cambria Math" panose="02040503050406030204" pitchFamily="18" charset="0"/>
                                </a:rPr>
                                <m:t>𝒙</m:t>
                              </m:r>
                            </m:sub>
                            <m:sup>
                              <m:r>
                                <a:rPr lang="en-US" sz="1200" b="1" i="1">
                                  <a:latin typeface="Cambria Math" panose="02040503050406030204" pitchFamily="18" charset="0"/>
                                </a:rPr>
                                <m:t>𝟐</m:t>
                              </m:r>
                            </m:sup>
                          </m:sSubSup>
                          <m:r>
                            <a:rPr lang="en-US" sz="1200" b="1" i="1">
                              <a:latin typeface="Cambria Math" panose="02040503050406030204" pitchFamily="18" charset="0"/>
                            </a:rPr>
                            <m:t>+</m:t>
                          </m:r>
                          <m:sSubSup>
                            <m:sSubSupPr>
                              <m:ctrlPr>
                                <a:rPr lang="en-US" sz="1200" b="1" i="1">
                                  <a:latin typeface="Cambria Math" panose="02040503050406030204" pitchFamily="18" charset="0"/>
                                </a:rPr>
                              </m:ctrlPr>
                            </m:sSubSupPr>
                            <m:e>
                              <m:acc>
                                <m:accPr>
                                  <m:chr m:val="̅"/>
                                  <m:ctrlPr>
                                    <a:rPr lang="en-US" sz="1200" b="1" i="1">
                                      <a:latin typeface="Cambria Math" panose="02040503050406030204" pitchFamily="18" charset="0"/>
                                    </a:rPr>
                                  </m:ctrlPr>
                                </m:accPr>
                                <m:e>
                                  <m:r>
                                    <a:rPr lang="en-US" sz="1200" b="1" i="1">
                                      <a:latin typeface="Cambria Math" panose="02040503050406030204" pitchFamily="18" charset="0"/>
                                    </a:rPr>
                                    <m:t>𝑴</m:t>
                                  </m:r>
                                </m:e>
                              </m:acc>
                            </m:e>
                            <m:sub>
                              <m:r>
                                <a:rPr lang="en-US" sz="1200" b="1" i="1">
                                  <a:latin typeface="Cambria Math" panose="02040503050406030204" pitchFamily="18" charset="0"/>
                                </a:rPr>
                                <m:t>𝒚</m:t>
                              </m:r>
                            </m:sub>
                            <m:sup>
                              <m:r>
                                <a:rPr lang="en-US" sz="1200" b="1" i="1">
                                  <a:latin typeface="Cambria Math" panose="02040503050406030204" pitchFamily="18" charset="0"/>
                                </a:rPr>
                                <m:t>𝟐</m:t>
                              </m:r>
                            </m:sup>
                          </m:sSubSup>
                          <m:r>
                            <a:rPr lang="en-US" sz="1200" b="1" i="1">
                              <a:latin typeface="Cambria Math" panose="02040503050406030204" pitchFamily="18" charset="0"/>
                            </a:rPr>
                            <m:t>+</m:t>
                          </m:r>
                          <m:sSubSup>
                            <m:sSubSupPr>
                              <m:ctrlPr>
                                <a:rPr lang="en-US" sz="1200" b="1" i="1">
                                  <a:latin typeface="Cambria Math" panose="02040503050406030204" pitchFamily="18" charset="0"/>
                                </a:rPr>
                              </m:ctrlPr>
                            </m:sSubSupPr>
                            <m:e>
                              <m:acc>
                                <m:accPr>
                                  <m:chr m:val="̅"/>
                                  <m:ctrlPr>
                                    <a:rPr lang="en-US" sz="1200" b="1" i="1">
                                      <a:latin typeface="Cambria Math" panose="02040503050406030204" pitchFamily="18" charset="0"/>
                                    </a:rPr>
                                  </m:ctrlPr>
                                </m:accPr>
                                <m:e>
                                  <m:r>
                                    <a:rPr lang="en-US" sz="1200" b="1" i="1">
                                      <a:latin typeface="Cambria Math" panose="02040503050406030204" pitchFamily="18" charset="0"/>
                                    </a:rPr>
                                    <m:t>𝑴</m:t>
                                  </m:r>
                                </m:e>
                              </m:acc>
                            </m:e>
                            <m:sub>
                              <m:r>
                                <a:rPr lang="en-US" sz="1200" b="1" i="1">
                                  <a:latin typeface="Cambria Math" panose="02040503050406030204" pitchFamily="18" charset="0"/>
                                </a:rPr>
                                <m:t>𝒛</m:t>
                              </m:r>
                            </m:sub>
                            <m:sup>
                              <m:r>
                                <a:rPr lang="en-US" sz="1200" b="1" i="1">
                                  <a:latin typeface="Cambria Math" panose="02040503050406030204" pitchFamily="18" charset="0"/>
                                </a:rPr>
                                <m:t>𝟐</m:t>
                              </m:r>
                            </m:sup>
                          </m:sSubSup>
                        </m:e>
                      </m:rad>
                      <m:r>
                        <a:rPr lang="en-US" sz="1200" b="1" i="1">
                          <a:latin typeface="Cambria Math" panose="02040503050406030204" pitchFamily="18" charset="0"/>
                        </a:rPr>
                        <m:t> </m:t>
                      </m:r>
                      <m:r>
                        <a:rPr lang="en-US" sz="1200" b="1" i="1">
                          <a:latin typeface="Cambria Math" panose="02040503050406030204" pitchFamily="18" charset="0"/>
                        </a:rPr>
                        <m:t>𝑽𝑺</m:t>
                      </m:r>
                      <m:r>
                        <a:rPr lang="en-US" sz="1200" b="1" i="1">
                          <a:latin typeface="Cambria Math" panose="02040503050406030204" pitchFamily="18" charset="0"/>
                        </a:rPr>
                        <m:t> </m:t>
                      </m:r>
                      <m:sSub>
                        <m:sSubPr>
                          <m:ctrlPr>
                            <a:rPr lang="en-US" sz="1200" b="1" i="1">
                              <a:latin typeface="Cambria Math" panose="02040503050406030204" pitchFamily="18" charset="0"/>
                            </a:rPr>
                          </m:ctrlPr>
                        </m:sSubPr>
                        <m:e>
                          <m:r>
                            <a:rPr lang="en-US" sz="1200" b="1" i="1">
                              <a:latin typeface="Cambria Math" panose="02040503050406030204" pitchFamily="18" charset="0"/>
                            </a:rPr>
                            <m:t>𝑩</m:t>
                          </m:r>
                        </m:e>
                        <m:sub>
                          <m:r>
                            <a:rPr lang="en-US" sz="1200" b="1" i="1">
                              <a:latin typeface="Cambria Math" panose="02040503050406030204" pitchFamily="18" charset="0"/>
                            </a:rPr>
                            <m:t>𝒙</m:t>
                          </m:r>
                        </m:sub>
                      </m:sSub>
                      <m:r>
                        <a:rPr lang="en-US" sz="1200" b="1" i="1">
                          <a:latin typeface="Cambria Math" panose="02040503050406030204" pitchFamily="18" charset="0"/>
                        </a:rPr>
                        <m:t> </m:t>
                      </m:r>
                      <m:r>
                        <a:rPr lang="en-US" sz="1200" b="1" i="1">
                          <a:latin typeface="Cambria Math" panose="02040503050406030204" pitchFamily="18" charset="0"/>
                        </a:rPr>
                        <m:t>𝑷𝒍𝒐𝒕</m:t>
                      </m:r>
                    </m:oMath>
                  </m:oMathPara>
                </a14:m>
                <a:endParaRPr lang="en-US" sz="1200" b="1" dirty="0"/>
              </a:p>
            </p:txBody>
          </p:sp>
        </mc:Choice>
        <mc:Fallback xmlns="">
          <p:sp>
            <p:nvSpPr>
              <p:cNvPr id="24" name="TextBox 23">
                <a:extLst>
                  <a:ext uri="{FF2B5EF4-FFF2-40B4-BE49-F238E27FC236}">
                    <a16:creationId xmlns:a16="http://schemas.microsoft.com/office/drawing/2014/main" id="{802BC254-1BF3-ECA6-F6FC-893BB9BF6E5F}"/>
                  </a:ext>
                </a:extLst>
              </p:cNvPr>
              <p:cNvSpPr txBox="1">
                <a:spLocks noRot="1" noChangeAspect="1" noMove="1" noResize="1" noEditPoints="1" noAdjustHandles="1" noChangeArrowheads="1" noChangeShapeType="1" noTextEdit="1"/>
              </p:cNvSpPr>
              <p:nvPr/>
            </p:nvSpPr>
            <p:spPr>
              <a:xfrm>
                <a:off x="1107375" y="2685081"/>
                <a:ext cx="1954574" cy="375809"/>
              </a:xfrm>
              <a:prstGeom prst="rect">
                <a:avLst/>
              </a:prstGeom>
              <a:blipFill>
                <a:blip r:embed="rId10"/>
                <a:stretch>
                  <a:fillRect r="-1299"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C9D17BA-FCEC-FD94-862B-38A013CEA387}"/>
                  </a:ext>
                </a:extLst>
              </p:cNvPr>
              <p:cNvSpPr txBox="1"/>
              <p:nvPr/>
            </p:nvSpPr>
            <p:spPr>
              <a:xfrm>
                <a:off x="-380375" y="286987"/>
                <a:ext cx="4952375" cy="365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a:solidFill>
                                <a:srgbClr val="0070C0"/>
                              </a:solidFill>
                              <a:latin typeface="Cambria Math" panose="02040503050406030204" pitchFamily="18" charset="0"/>
                            </a:rPr>
                          </m:ctrlPr>
                        </m:sSubPr>
                        <m:e>
                          <m:acc>
                            <m:accPr>
                              <m:chr m:val="̅"/>
                              <m:ctrlPr>
                                <a:rPr lang="en-US" sz="1600" b="1" i="1">
                                  <a:solidFill>
                                    <a:srgbClr val="0070C0"/>
                                  </a:solidFill>
                                  <a:latin typeface="Cambria Math" panose="02040503050406030204" pitchFamily="18" charset="0"/>
                                </a:rPr>
                              </m:ctrlPr>
                            </m:accPr>
                            <m:e>
                              <m:r>
                                <a:rPr lang="en-US" sz="1600" b="1" i="1">
                                  <a:solidFill>
                                    <a:srgbClr val="0070C0"/>
                                  </a:solidFill>
                                  <a:latin typeface="Cambria Math" panose="02040503050406030204" pitchFamily="18" charset="0"/>
                                </a:rPr>
                                <m:t>𝑴</m:t>
                              </m:r>
                            </m:e>
                          </m:acc>
                        </m:e>
                        <m:sub>
                          <m:r>
                            <a:rPr lang="en-US" sz="1600" b="1" i="1">
                              <a:solidFill>
                                <a:srgbClr val="0070C0"/>
                              </a:solidFill>
                              <a:latin typeface="Cambria Math" panose="02040503050406030204" pitchFamily="18" charset="0"/>
                            </a:rPr>
                            <m:t>𝒛</m:t>
                          </m:r>
                        </m:sub>
                      </m:sSub>
                      <m:r>
                        <a:rPr lang="en-US" sz="1600" b="1" i="1">
                          <a:latin typeface="Cambria Math" panose="02040503050406030204" pitchFamily="18" charset="0"/>
                        </a:rPr>
                        <m:t>, </m:t>
                      </m:r>
                      <m:sSub>
                        <m:sSubPr>
                          <m:ctrlPr>
                            <a:rPr lang="en-US" sz="1600" b="1" i="1">
                              <a:solidFill>
                                <a:srgbClr val="FFC000"/>
                              </a:solidFill>
                              <a:latin typeface="Cambria Math" panose="02040503050406030204" pitchFamily="18" charset="0"/>
                            </a:rPr>
                          </m:ctrlPr>
                        </m:sSubPr>
                        <m:e>
                          <m:acc>
                            <m:accPr>
                              <m:chr m:val="̅"/>
                              <m:ctrlPr>
                                <a:rPr lang="en-US" sz="1600" b="1" i="1">
                                  <a:solidFill>
                                    <a:srgbClr val="FFC000"/>
                                  </a:solidFill>
                                  <a:latin typeface="Cambria Math" panose="02040503050406030204" pitchFamily="18" charset="0"/>
                                </a:rPr>
                              </m:ctrlPr>
                            </m:accPr>
                            <m:e>
                              <m:r>
                                <a:rPr lang="en-US" sz="1600" b="1" i="1">
                                  <a:solidFill>
                                    <a:srgbClr val="FFC000"/>
                                  </a:solidFill>
                                  <a:latin typeface="Cambria Math" panose="02040503050406030204" pitchFamily="18" charset="0"/>
                                </a:rPr>
                                <m:t>𝑴</m:t>
                              </m:r>
                            </m:e>
                          </m:acc>
                        </m:e>
                        <m:sub>
                          <m:r>
                            <a:rPr lang="en-US" sz="1600" b="1" i="1">
                              <a:solidFill>
                                <a:srgbClr val="FFC000"/>
                              </a:solidFill>
                              <a:latin typeface="Cambria Math" panose="02040503050406030204" pitchFamily="18" charset="0"/>
                            </a:rPr>
                            <m:t>𝒙</m:t>
                          </m:r>
                        </m:sub>
                      </m:sSub>
                      <m:r>
                        <a:rPr lang="en-US" sz="1600" b="1" i="1">
                          <a:latin typeface="Cambria Math" panose="02040503050406030204" pitchFamily="18" charset="0"/>
                        </a:rPr>
                        <m:t>, </m:t>
                      </m:r>
                      <m:sSub>
                        <m:sSubPr>
                          <m:ctrlPr>
                            <a:rPr lang="en-US" sz="1600" b="1" i="1">
                              <a:solidFill>
                                <a:srgbClr val="00B050"/>
                              </a:solidFill>
                              <a:latin typeface="Cambria Math" panose="02040503050406030204" pitchFamily="18" charset="0"/>
                            </a:rPr>
                          </m:ctrlPr>
                        </m:sSubPr>
                        <m:e>
                          <m:acc>
                            <m:accPr>
                              <m:chr m:val="̅"/>
                              <m:ctrlPr>
                                <a:rPr lang="en-US" sz="1600" b="1" i="1">
                                  <a:solidFill>
                                    <a:srgbClr val="00B050"/>
                                  </a:solidFill>
                                  <a:latin typeface="Cambria Math" panose="02040503050406030204" pitchFamily="18" charset="0"/>
                                </a:rPr>
                              </m:ctrlPr>
                            </m:accPr>
                            <m:e>
                              <m:r>
                                <a:rPr lang="en-US" sz="1600" b="1" i="1">
                                  <a:solidFill>
                                    <a:srgbClr val="00B050"/>
                                  </a:solidFill>
                                  <a:latin typeface="Cambria Math" panose="02040503050406030204" pitchFamily="18" charset="0"/>
                                </a:rPr>
                                <m:t>𝑴</m:t>
                              </m:r>
                            </m:e>
                          </m:acc>
                        </m:e>
                        <m:sub>
                          <m:r>
                            <a:rPr lang="en-US" sz="1600" b="1" i="1">
                              <a:solidFill>
                                <a:srgbClr val="00B050"/>
                              </a:solidFill>
                              <a:latin typeface="Cambria Math" panose="02040503050406030204" pitchFamily="18" charset="0"/>
                            </a:rPr>
                            <m:t>𝒚</m:t>
                          </m:r>
                        </m:sub>
                      </m:sSub>
                      <m:r>
                        <a:rPr lang="en-US" sz="1600" b="1" i="1">
                          <a:solidFill>
                            <a:srgbClr val="00B050"/>
                          </a:solidFill>
                          <a:latin typeface="Cambria Math" panose="02040503050406030204" pitchFamily="18" charset="0"/>
                        </a:rPr>
                        <m:t> </m:t>
                      </m:r>
                      <m:r>
                        <a:rPr lang="en-US" sz="1600" b="1" i="1">
                          <a:latin typeface="Cambria Math" panose="02040503050406030204" pitchFamily="18" charset="0"/>
                        </a:rPr>
                        <m:t>𝑽𝑺</m:t>
                      </m:r>
                      <m:r>
                        <a:rPr lang="en-US" sz="1600" b="1" i="1">
                          <a:latin typeface="Cambria Math" panose="02040503050406030204" pitchFamily="18" charset="0"/>
                        </a:rPr>
                        <m:t> </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𝒙</m:t>
                          </m:r>
                        </m:sub>
                      </m:sSub>
                      <m:r>
                        <a:rPr lang="en-US" sz="1600" b="1" i="1">
                          <a:latin typeface="Cambria Math" panose="02040503050406030204" pitchFamily="18" charset="0"/>
                        </a:rPr>
                        <m:t> </m:t>
                      </m:r>
                      <m:r>
                        <a:rPr lang="en-US" sz="1600" b="1" i="1">
                          <a:latin typeface="Cambria Math" panose="02040503050406030204" pitchFamily="18" charset="0"/>
                        </a:rPr>
                        <m:t>𝑷𝒍𝒐𝒕</m:t>
                      </m:r>
                    </m:oMath>
                  </m:oMathPara>
                </a14:m>
                <a:endParaRPr lang="en-US" sz="1600" b="1" dirty="0"/>
              </a:p>
            </p:txBody>
          </p:sp>
        </mc:Choice>
        <mc:Fallback xmlns="">
          <p:sp>
            <p:nvSpPr>
              <p:cNvPr id="26" name="TextBox 25">
                <a:extLst>
                  <a:ext uri="{FF2B5EF4-FFF2-40B4-BE49-F238E27FC236}">
                    <a16:creationId xmlns:a16="http://schemas.microsoft.com/office/drawing/2014/main" id="{BC9D17BA-FCEC-FD94-862B-38A013CEA387}"/>
                  </a:ext>
                </a:extLst>
              </p:cNvPr>
              <p:cNvSpPr txBox="1">
                <a:spLocks noRot="1" noChangeAspect="1" noMove="1" noResize="1" noEditPoints="1" noAdjustHandles="1" noChangeArrowheads="1" noChangeShapeType="1" noTextEdit="1"/>
              </p:cNvSpPr>
              <p:nvPr/>
            </p:nvSpPr>
            <p:spPr>
              <a:xfrm>
                <a:off x="-380375" y="286987"/>
                <a:ext cx="4952375" cy="365741"/>
              </a:xfrm>
              <a:prstGeom prst="rect">
                <a:avLst/>
              </a:prstGeom>
              <a:blipFill>
                <a:blip r:embed="rId1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690844E-B8A9-E591-D0D0-CD45847CE69C}"/>
                  </a:ext>
                </a:extLst>
              </p:cNvPr>
              <p:cNvSpPr txBox="1"/>
              <p:nvPr/>
            </p:nvSpPr>
            <p:spPr>
              <a:xfrm>
                <a:off x="4433147" y="692355"/>
                <a:ext cx="513225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solidFill>
                                <a:srgbClr val="0070C0"/>
                              </a:solidFill>
                              <a:latin typeface="Cambria Math" panose="02040503050406030204" pitchFamily="18" charset="0"/>
                            </a:rPr>
                          </m:ctrlPr>
                        </m:sSubPr>
                        <m:e>
                          <m:acc>
                            <m:accPr>
                              <m:chr m:val="̅"/>
                              <m:ctrlPr>
                                <a:rPr lang="en-US" b="1" i="1">
                                  <a:solidFill>
                                    <a:srgbClr val="0070C0"/>
                                  </a:solidFill>
                                  <a:latin typeface="Cambria Math" panose="02040503050406030204" pitchFamily="18" charset="0"/>
                                </a:rPr>
                              </m:ctrlPr>
                            </m:accPr>
                            <m:e>
                              <m:r>
                                <a:rPr lang="en-US" b="1" i="1">
                                  <a:solidFill>
                                    <a:srgbClr val="0070C0"/>
                                  </a:solidFill>
                                  <a:latin typeface="Cambria Math" panose="02040503050406030204" pitchFamily="18" charset="0"/>
                                </a:rPr>
                                <m:t>𝑴</m:t>
                              </m:r>
                            </m:e>
                          </m:acc>
                        </m:e>
                        <m:sub>
                          <m:r>
                            <a:rPr lang="en-US" b="1" i="1">
                              <a:solidFill>
                                <a:srgbClr val="0070C0"/>
                              </a:solidFill>
                              <a:latin typeface="Cambria Math" panose="02040503050406030204" pitchFamily="18" charset="0"/>
                            </a:rPr>
                            <m:t>𝒛</m:t>
                          </m:r>
                        </m:sub>
                      </m:sSub>
                      <m:r>
                        <a:rPr lang="en-US" b="1" i="1">
                          <a:solidFill>
                            <a:srgbClr val="0070C0"/>
                          </a:solidFill>
                          <a:latin typeface="Cambria Math" panose="02040503050406030204" pitchFamily="18" charset="0"/>
                        </a:rPr>
                        <m:t> </m:t>
                      </m:r>
                      <m:r>
                        <a:rPr lang="en-US" b="1" i="1">
                          <a:latin typeface="Cambria Math" panose="02040503050406030204" pitchFamily="18" charset="0"/>
                        </a:rPr>
                        <m:t>𝑽𝑺</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𝑩</m:t>
                          </m:r>
                        </m:e>
                        <m:sub>
                          <m:r>
                            <a:rPr lang="en-US" b="1" i="1">
                              <a:latin typeface="Cambria Math" panose="02040503050406030204" pitchFamily="18" charset="0"/>
                            </a:rPr>
                            <m:t>𝒙</m:t>
                          </m:r>
                        </m:sub>
                      </m:sSub>
                      <m:r>
                        <a:rPr lang="en-US" b="1" i="1">
                          <a:latin typeface="Cambria Math" panose="02040503050406030204" pitchFamily="18" charset="0"/>
                        </a:rPr>
                        <m:t> </m:t>
                      </m:r>
                      <m:r>
                        <a:rPr lang="en-US" b="1" i="1">
                          <a:latin typeface="Cambria Math" panose="02040503050406030204" pitchFamily="18" charset="0"/>
                        </a:rPr>
                        <m:t>𝑷𝒍𝒐𝒕</m:t>
                      </m:r>
                    </m:oMath>
                  </m:oMathPara>
                </a14:m>
                <a:endParaRPr lang="en-US" b="1" dirty="0"/>
              </a:p>
            </p:txBody>
          </p:sp>
        </mc:Choice>
        <mc:Fallback xmlns="">
          <p:sp>
            <p:nvSpPr>
              <p:cNvPr id="28" name="TextBox 27">
                <a:extLst>
                  <a:ext uri="{FF2B5EF4-FFF2-40B4-BE49-F238E27FC236}">
                    <a16:creationId xmlns:a16="http://schemas.microsoft.com/office/drawing/2014/main" id="{A690844E-B8A9-E591-D0D0-CD45847CE69C}"/>
                  </a:ext>
                </a:extLst>
              </p:cNvPr>
              <p:cNvSpPr txBox="1">
                <a:spLocks noRot="1" noChangeAspect="1" noMove="1" noResize="1" noEditPoints="1" noAdjustHandles="1" noChangeArrowheads="1" noChangeShapeType="1" noTextEdit="1"/>
              </p:cNvSpPr>
              <p:nvPr/>
            </p:nvSpPr>
            <p:spPr>
              <a:xfrm>
                <a:off x="4433147" y="692355"/>
                <a:ext cx="5132256" cy="307777"/>
              </a:xfrm>
              <a:prstGeom prst="rect">
                <a:avLst/>
              </a:prstGeom>
              <a:blipFill>
                <a:blip r:embed="rId12"/>
                <a:stretch>
                  <a:fillRect b="-160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848ED52D-AB6A-D8EF-8516-139FA3D47296}"/>
              </a:ext>
            </a:extLst>
          </p:cNvPr>
          <p:cNvCxnSpPr>
            <a:cxnSpLocks/>
          </p:cNvCxnSpPr>
          <p:nvPr/>
        </p:nvCxnSpPr>
        <p:spPr>
          <a:xfrm flipV="1">
            <a:off x="2622121" y="1738141"/>
            <a:ext cx="1136847" cy="1631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3828AE5-FDCC-CE24-6B85-4B9978A5CA09}"/>
                  </a:ext>
                </a:extLst>
              </p:cNvPr>
              <p:cNvSpPr txBox="1"/>
              <p:nvPr/>
            </p:nvSpPr>
            <p:spPr>
              <a:xfrm>
                <a:off x="3730025" y="1598528"/>
                <a:ext cx="6736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b="0" i="1" smtClean="0">
                          <a:latin typeface="Cambria Math" panose="02040503050406030204" pitchFamily="18" charset="0"/>
                        </a:rPr>
                        <m:t>=20</m:t>
                      </m:r>
                    </m:oMath>
                  </m:oMathPara>
                </a14:m>
                <a:endParaRPr lang="en-US" dirty="0"/>
              </a:p>
            </p:txBody>
          </p:sp>
        </mc:Choice>
        <mc:Fallback xmlns="">
          <p:sp>
            <p:nvSpPr>
              <p:cNvPr id="8" name="TextBox 7">
                <a:extLst>
                  <a:ext uri="{FF2B5EF4-FFF2-40B4-BE49-F238E27FC236}">
                    <a16:creationId xmlns:a16="http://schemas.microsoft.com/office/drawing/2014/main" id="{63828AE5-FDCC-CE24-6B85-4B9978A5CA09}"/>
                  </a:ext>
                </a:extLst>
              </p:cNvPr>
              <p:cNvSpPr txBox="1">
                <a:spLocks noRot="1" noChangeAspect="1" noMove="1" noResize="1" noEditPoints="1" noAdjustHandles="1" noChangeArrowheads="1" noChangeShapeType="1" noTextEdit="1"/>
              </p:cNvSpPr>
              <p:nvPr/>
            </p:nvSpPr>
            <p:spPr>
              <a:xfrm>
                <a:off x="3730025" y="1598528"/>
                <a:ext cx="673646" cy="215444"/>
              </a:xfrm>
              <a:prstGeom prst="rect">
                <a:avLst/>
              </a:prstGeom>
              <a:blipFill>
                <a:blip r:embed="rId13"/>
                <a:stretch>
                  <a:fillRect l="-3704" r="-5556" b="-10526"/>
                </a:stretch>
              </a:blipFill>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283A8329-C5C3-6401-697B-7C758BE59A46}"/>
              </a:ext>
            </a:extLst>
          </p:cNvPr>
          <p:cNvSpPr/>
          <p:nvPr/>
        </p:nvSpPr>
        <p:spPr>
          <a:xfrm>
            <a:off x="3699532" y="3935341"/>
            <a:ext cx="439639" cy="164592"/>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317E98A-EBA3-C110-B534-699422E0E281}"/>
              </a:ext>
            </a:extLst>
          </p:cNvPr>
          <p:cNvSpPr txBox="1"/>
          <p:nvPr/>
        </p:nvSpPr>
        <p:spPr>
          <a:xfrm>
            <a:off x="4287281" y="3475821"/>
            <a:ext cx="3745928" cy="1169551"/>
          </a:xfrm>
          <a:prstGeom prst="rect">
            <a:avLst/>
          </a:prstGeom>
          <a:noFill/>
        </p:spPr>
        <p:txBody>
          <a:bodyPr wrap="square" rtlCol="0">
            <a:spAutoFit/>
          </a:bodyPr>
          <a:lstStyle/>
          <a:p>
            <a:r>
              <a:rPr lang="en-US" dirty="0"/>
              <a:t>There is actually no ”plateau” region in our system! There is a point, however, within each dome where the total magnetization is zero! And this we guess is the point that yields the global path.</a:t>
            </a:r>
          </a:p>
        </p:txBody>
      </p:sp>
    </p:spTree>
    <p:extLst>
      <p:ext uri="{BB962C8B-B14F-4D97-AF65-F5344CB8AC3E}">
        <p14:creationId xmlns:p14="http://schemas.microsoft.com/office/powerpoint/2010/main" val="1867429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162502"/>
                <a:ext cx="5486400" cy="844500"/>
              </a:xfrm>
            </p:spPr>
            <p:txBody>
              <a:bodyPr/>
              <a:lstStyle/>
              <a:p>
                <a:pPr/>
                <a:r>
                  <a:rPr lang="en-US" dirty="0"/>
                  <a:t>Zero Point</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17.2 (</m:t>
                      </m:r>
                      <m:r>
                        <a:rPr lang="en-US" b="0" i="1" smtClean="0">
                          <a:latin typeface="Cambria Math" panose="02040503050406030204" pitchFamily="18" charset="0"/>
                          <a:ea typeface="Cambria Math" panose="02040503050406030204" pitchFamily="18" charset="0"/>
                        </a:rPr>
                        <m:t>𝑤h𝑒𝑛</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𝑀</m:t>
                          </m:r>
                        </m:e>
                      </m:acc>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162502"/>
                <a:ext cx="5486400" cy="844500"/>
              </a:xfrm>
              <a:blipFill>
                <a:blip r:embed="rId3"/>
                <a:stretch>
                  <a:fillRect t="-19118" b="-2352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415681"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06113" y="3560811"/>
            <a:ext cx="1953048" cy="36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246620" y="1389553"/>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246620" y="1389553"/>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798382" y="3571007"/>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HK" sz="1200" dirty="0"/>
                      <m:t>1.939</m:t>
                    </m:r>
                    <m:r>
                      <m:rPr>
                        <m:nor/>
                      </m:rPr>
                      <a:rPr lang="en-HK" sz="1200" dirty="0"/>
                      <m:t>e</m:t>
                    </m:r>
                    <m:r>
                      <m:rPr>
                        <m:nor/>
                      </m:rPr>
                      <a:rPr lang="en-HK" sz="1200" dirty="0"/>
                      <m:t>−06</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798382" y="3571007"/>
                <a:ext cx="2213792" cy="276999"/>
              </a:xfrm>
              <a:prstGeom prst="rect">
                <a:avLst/>
              </a:prstGeom>
              <a:blipFill>
                <a:blip r:embed="rId5"/>
                <a:stretch>
                  <a:fillRect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422232" y="3586396"/>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=0.0043</m:t>
                    </m:r>
                  </m:oMath>
                </a14:m>
                <a:endParaRPr lang="en-US" sz="110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422232" y="3586396"/>
                <a:ext cx="1653907" cy="261610"/>
              </a:xfrm>
              <a:prstGeom prst="rect">
                <a:avLst/>
              </a:prstGeom>
              <a:blipFill>
                <a:blip r:embed="rId6"/>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575976" y="3558524"/>
            <a:ext cx="1733167" cy="276999"/>
          </a:xfrm>
          <a:prstGeom prst="rect">
            <a:avLst/>
          </a:prstGeom>
          <a:noFill/>
        </p:spPr>
        <p:txBody>
          <a:bodyPr wrap="none" rtlCol="0">
            <a:spAutoFit/>
          </a:bodyPr>
          <a:lstStyle/>
          <a:p>
            <a:r>
              <a:rPr lang="en-US" sz="1200" dirty="0"/>
              <a:t>Total Winding = -0.952</a:t>
            </a:r>
          </a:p>
        </p:txBody>
      </p:sp>
      <p:sp>
        <p:nvSpPr>
          <p:cNvPr id="22" name="Rectangle 21">
            <a:extLst>
              <a:ext uri="{FF2B5EF4-FFF2-40B4-BE49-F238E27FC236}">
                <a16:creationId xmlns:a16="http://schemas.microsoft.com/office/drawing/2014/main" id="{B3F77DD9-3C52-B1CC-DF30-36ED3DB71FDE}"/>
              </a:ext>
            </a:extLst>
          </p:cNvPr>
          <p:cNvSpPr/>
          <p:nvPr/>
        </p:nvSpPr>
        <p:spPr>
          <a:xfrm>
            <a:off x="7063470" y="348590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063470" y="3558524"/>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1.939</m:t>
                    </m:r>
                    <m:r>
                      <a:rPr lang="en-US" sz="1200" b="0" i="1" smtClean="0">
                        <a:latin typeface="Cambria Math" panose="02040503050406030204" pitchFamily="18" charset="0"/>
                        <a:ea typeface="Cambria Math" panose="02040503050406030204" pitchFamily="18" charset="0"/>
                      </a:rPr>
                      <m:t>𝑒</m:t>
                    </m:r>
                    <m:r>
                      <a:rPr lang="en-US" sz="1200" b="0" i="1" smtClean="0">
                        <a:latin typeface="Cambria Math" panose="02040503050406030204" pitchFamily="18" charset="0"/>
                        <a:ea typeface="Cambria Math" panose="02040503050406030204" pitchFamily="18" charset="0"/>
                      </a:rPr>
                      <m:t>−06</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063470" y="3558524"/>
                <a:ext cx="2213792" cy="276999"/>
              </a:xfrm>
              <a:prstGeom prst="rect">
                <a:avLst/>
              </a:prstGeom>
              <a:blipFill>
                <a:blip r:embed="rId7"/>
                <a:stretch>
                  <a:fillRect t="-4545" b="-22727"/>
                </a:stretch>
              </a:blipFill>
            </p:spPr>
            <p:txBody>
              <a:bodyPr/>
              <a:lstStyle/>
              <a:p>
                <a:r>
                  <a:rPr lang="en-US">
                    <a:noFill/>
                  </a:rPr>
                  <a:t> </a:t>
                </a:r>
              </a:p>
            </p:txBody>
          </p:sp>
        </mc:Fallback>
      </mc:AlternateContent>
      <p:pic>
        <p:nvPicPr>
          <p:cNvPr id="10" name="Picture 9" descr="A picture containing shape&#10;&#10;Description automatically generated">
            <a:extLst>
              <a:ext uri="{FF2B5EF4-FFF2-40B4-BE49-F238E27FC236}">
                <a16:creationId xmlns:a16="http://schemas.microsoft.com/office/drawing/2014/main" id="{90619589-1DC3-AFC6-6D8C-396422ED6580}"/>
              </a:ext>
            </a:extLst>
          </p:cNvPr>
          <p:cNvPicPr>
            <a:picLocks noChangeAspect="1"/>
          </p:cNvPicPr>
          <p:nvPr/>
        </p:nvPicPr>
        <p:blipFill>
          <a:blip r:embed="rId8"/>
          <a:stretch>
            <a:fillRect/>
          </a:stretch>
        </p:blipFill>
        <p:spPr>
          <a:xfrm>
            <a:off x="7040404" y="1903369"/>
            <a:ext cx="1972730" cy="1424942"/>
          </a:xfrm>
          <a:prstGeom prst="rect">
            <a:avLst/>
          </a:prstGeom>
        </p:spPr>
      </p:pic>
      <p:pic>
        <p:nvPicPr>
          <p:cNvPr id="6" name="Picture 5">
            <a:extLst>
              <a:ext uri="{FF2B5EF4-FFF2-40B4-BE49-F238E27FC236}">
                <a16:creationId xmlns:a16="http://schemas.microsoft.com/office/drawing/2014/main" id="{82D70C47-6CB0-164A-DC4D-FE1FFD0DE241}"/>
              </a:ext>
            </a:extLst>
          </p:cNvPr>
          <p:cNvPicPr>
            <a:picLocks noChangeAspect="1"/>
          </p:cNvPicPr>
          <p:nvPr/>
        </p:nvPicPr>
        <p:blipFill>
          <a:blip r:embed="rId9"/>
          <a:stretch>
            <a:fillRect/>
          </a:stretch>
        </p:blipFill>
        <p:spPr>
          <a:xfrm>
            <a:off x="203496" y="1997615"/>
            <a:ext cx="1911730" cy="1428546"/>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1070AC2A-89BA-0A54-93C7-2B78F78989E3}"/>
              </a:ext>
            </a:extLst>
          </p:cNvPr>
          <p:cNvPicPr>
            <a:picLocks noChangeAspect="1"/>
          </p:cNvPicPr>
          <p:nvPr/>
        </p:nvPicPr>
        <p:blipFill>
          <a:blip r:embed="rId10"/>
          <a:stretch>
            <a:fillRect/>
          </a:stretch>
        </p:blipFill>
        <p:spPr>
          <a:xfrm>
            <a:off x="4725959" y="1903369"/>
            <a:ext cx="1915605" cy="1424942"/>
          </a:xfrm>
          <a:prstGeom prst="rect">
            <a:avLst/>
          </a:prstGeom>
        </p:spPr>
      </p:pic>
      <p:pic>
        <p:nvPicPr>
          <p:cNvPr id="19" name="Picture 18" descr="Chart&#10;&#10;Description automatically generated with medium confidence">
            <a:extLst>
              <a:ext uri="{FF2B5EF4-FFF2-40B4-BE49-F238E27FC236}">
                <a16:creationId xmlns:a16="http://schemas.microsoft.com/office/drawing/2014/main" id="{BA8E1B85-4F6D-5B4A-D51D-6D7FE603F0CF}"/>
              </a:ext>
            </a:extLst>
          </p:cNvPr>
          <p:cNvPicPr>
            <a:picLocks noChangeAspect="1"/>
          </p:cNvPicPr>
          <p:nvPr/>
        </p:nvPicPr>
        <p:blipFill>
          <a:blip r:embed="rId11"/>
          <a:stretch>
            <a:fillRect/>
          </a:stretch>
        </p:blipFill>
        <p:spPr>
          <a:xfrm>
            <a:off x="2446021" y="1952977"/>
            <a:ext cx="1911730" cy="1465426"/>
          </a:xfrm>
          <a:prstGeom prst="rect">
            <a:avLst/>
          </a:prstGeom>
        </p:spPr>
      </p:pic>
    </p:spTree>
    <p:extLst>
      <p:ext uri="{BB962C8B-B14F-4D97-AF65-F5344CB8AC3E}">
        <p14:creationId xmlns:p14="http://schemas.microsoft.com/office/powerpoint/2010/main" val="1652320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348740" y="185290"/>
                <a:ext cx="6446520" cy="844500"/>
              </a:xfrm>
            </p:spPr>
            <p:txBody>
              <a:bodyPr/>
              <a:lstStyle/>
              <a:p>
                <a:pPr/>
                <a:r>
                  <a:rPr lang="en-US" dirty="0"/>
                  <a:t>Finding the Transition Point</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17.5 (</m:t>
                      </m:r>
                      <m:r>
                        <a:rPr lang="en-US" b="0" i="1" smtClean="0">
                          <a:latin typeface="Cambria Math" panose="02040503050406030204" pitchFamily="18" charset="0"/>
                          <a:ea typeface="Cambria Math" panose="02040503050406030204" pitchFamily="18" charset="0"/>
                        </a:rPr>
                        <m:t>𝑤h𝑒𝑛</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𝑀</m:t>
                          </m:r>
                        </m:e>
                      </m:acc>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348740" y="185290"/>
                <a:ext cx="6446520" cy="844500"/>
              </a:xfrm>
              <a:blipFill>
                <a:blip r:embed="rId3"/>
                <a:stretch>
                  <a:fillRect t="-19118" b="-2205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415681"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06113" y="3560811"/>
            <a:ext cx="1953048" cy="36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246620" y="1389553"/>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246620" y="1389553"/>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798382" y="3571007"/>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US" sz="1200" b="0" i="0" dirty="0" smtClean="0">
                        <a:latin typeface="Cambria Math" panose="02040503050406030204" pitchFamily="18" charset="0"/>
                        <a:ea typeface="Cambria Math" panose="02040503050406030204" pitchFamily="18" charset="0"/>
                      </a:rPr>
                      <m:t>−</m:t>
                    </m:r>
                    <m:r>
                      <m:rPr>
                        <m:nor/>
                      </m:rPr>
                      <a:rPr lang="en-HK" sz="1200" dirty="0"/>
                      <m:t>1.</m:t>
                    </m:r>
                    <m:r>
                      <m:rPr>
                        <m:nor/>
                      </m:rPr>
                      <a:rPr lang="en-US" sz="1200" b="0" i="0" dirty="0" smtClean="0"/>
                      <m:t>665</m:t>
                    </m:r>
                    <m:r>
                      <m:rPr>
                        <m:nor/>
                      </m:rPr>
                      <a:rPr lang="en-HK" sz="1200" dirty="0"/>
                      <m:t>e</m:t>
                    </m:r>
                    <m:r>
                      <m:rPr>
                        <m:nor/>
                      </m:rPr>
                      <a:rPr lang="en-HK" sz="1200" dirty="0"/>
                      <m:t>−06</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798382" y="3571007"/>
                <a:ext cx="2213792" cy="276999"/>
              </a:xfrm>
              <a:prstGeom prst="rect">
                <a:avLst/>
              </a:prstGeom>
              <a:blipFill>
                <a:blip r:embed="rId5"/>
                <a:stretch>
                  <a:fillRect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422232" y="3586396"/>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=0.0044</m:t>
                    </m:r>
                  </m:oMath>
                </a14:m>
                <a:endParaRPr lang="en-US" sz="110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422232" y="3586396"/>
                <a:ext cx="1653907" cy="261610"/>
              </a:xfrm>
              <a:prstGeom prst="rect">
                <a:avLst/>
              </a:prstGeom>
              <a:blipFill>
                <a:blip r:embed="rId6"/>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564181" y="3558525"/>
            <a:ext cx="1733167" cy="276999"/>
          </a:xfrm>
          <a:prstGeom prst="rect">
            <a:avLst/>
          </a:prstGeom>
          <a:noFill/>
        </p:spPr>
        <p:txBody>
          <a:bodyPr wrap="none" rtlCol="0">
            <a:spAutoFit/>
          </a:bodyPr>
          <a:lstStyle/>
          <a:p>
            <a:r>
              <a:rPr lang="en-US" sz="1200" dirty="0"/>
              <a:t>Total Winding = -0.961</a:t>
            </a:r>
          </a:p>
        </p:txBody>
      </p:sp>
      <p:sp>
        <p:nvSpPr>
          <p:cNvPr id="22" name="Rectangle 21">
            <a:extLst>
              <a:ext uri="{FF2B5EF4-FFF2-40B4-BE49-F238E27FC236}">
                <a16:creationId xmlns:a16="http://schemas.microsoft.com/office/drawing/2014/main" id="{B3F77DD9-3C52-B1CC-DF30-36ED3DB71FDE}"/>
              </a:ext>
            </a:extLst>
          </p:cNvPr>
          <p:cNvSpPr/>
          <p:nvPr/>
        </p:nvSpPr>
        <p:spPr>
          <a:xfrm>
            <a:off x="7063470" y="348590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063470" y="3558524"/>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0.0044</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063470" y="3558524"/>
                <a:ext cx="2213792" cy="276999"/>
              </a:xfrm>
              <a:prstGeom prst="rect">
                <a:avLst/>
              </a:prstGeom>
              <a:blipFill>
                <a:blip r:embed="rId7"/>
                <a:stretch>
                  <a:fillRect t="-4545" b="-22727"/>
                </a:stretch>
              </a:blipFill>
            </p:spPr>
            <p:txBody>
              <a:bodyPr/>
              <a:lstStyle/>
              <a:p>
                <a:r>
                  <a:rPr lang="en-US">
                    <a:noFill/>
                  </a:rPr>
                  <a:t> </a:t>
                </a:r>
              </a:p>
            </p:txBody>
          </p:sp>
        </mc:Fallback>
      </mc:AlternateContent>
      <p:pic>
        <p:nvPicPr>
          <p:cNvPr id="15" name="Picture 14" descr="A picture containing chart&#10;&#10;Description automatically generated">
            <a:extLst>
              <a:ext uri="{FF2B5EF4-FFF2-40B4-BE49-F238E27FC236}">
                <a16:creationId xmlns:a16="http://schemas.microsoft.com/office/drawing/2014/main" id="{52EA99E4-F400-7969-A234-50AB76B3D37C}"/>
              </a:ext>
            </a:extLst>
          </p:cNvPr>
          <p:cNvPicPr>
            <a:picLocks noChangeAspect="1"/>
          </p:cNvPicPr>
          <p:nvPr/>
        </p:nvPicPr>
        <p:blipFill>
          <a:blip r:embed="rId8"/>
          <a:stretch>
            <a:fillRect/>
          </a:stretch>
        </p:blipFill>
        <p:spPr>
          <a:xfrm>
            <a:off x="2458016" y="1952977"/>
            <a:ext cx="1972730" cy="1443886"/>
          </a:xfrm>
          <a:prstGeom prst="rect">
            <a:avLst/>
          </a:prstGeom>
        </p:spPr>
      </p:pic>
      <p:pic>
        <p:nvPicPr>
          <p:cNvPr id="20" name="Picture 19" descr="A picture containing chart&#10;&#10;Description automatically generated">
            <a:extLst>
              <a:ext uri="{FF2B5EF4-FFF2-40B4-BE49-F238E27FC236}">
                <a16:creationId xmlns:a16="http://schemas.microsoft.com/office/drawing/2014/main" id="{4C9B937F-8DB7-90DF-604F-CB4279B27845}"/>
              </a:ext>
            </a:extLst>
          </p:cNvPr>
          <p:cNvPicPr>
            <a:picLocks noChangeAspect="1"/>
          </p:cNvPicPr>
          <p:nvPr/>
        </p:nvPicPr>
        <p:blipFill>
          <a:blip r:embed="rId9"/>
          <a:stretch>
            <a:fillRect/>
          </a:stretch>
        </p:blipFill>
        <p:spPr>
          <a:xfrm>
            <a:off x="4737116" y="1928841"/>
            <a:ext cx="2057400" cy="1468022"/>
          </a:xfrm>
          <a:prstGeom prst="rect">
            <a:avLst/>
          </a:prstGeom>
        </p:spPr>
      </p:pic>
      <p:pic>
        <p:nvPicPr>
          <p:cNvPr id="24" name="Picture 23" descr="Shape, circle&#10;&#10;Description automatically generated">
            <a:extLst>
              <a:ext uri="{FF2B5EF4-FFF2-40B4-BE49-F238E27FC236}">
                <a16:creationId xmlns:a16="http://schemas.microsoft.com/office/drawing/2014/main" id="{01FD615E-DC3C-6C71-F30E-B35B9BCC6022}"/>
              </a:ext>
            </a:extLst>
          </p:cNvPr>
          <p:cNvPicPr>
            <a:picLocks noChangeAspect="1"/>
          </p:cNvPicPr>
          <p:nvPr/>
        </p:nvPicPr>
        <p:blipFill>
          <a:blip r:embed="rId10"/>
          <a:stretch>
            <a:fillRect/>
          </a:stretch>
        </p:blipFill>
        <p:spPr>
          <a:xfrm>
            <a:off x="206113" y="1980266"/>
            <a:ext cx="1826430" cy="1389307"/>
          </a:xfrm>
          <a:prstGeom prst="rect">
            <a:avLst/>
          </a:prstGeom>
        </p:spPr>
      </p:pic>
      <p:pic>
        <p:nvPicPr>
          <p:cNvPr id="26" name="Picture 25" descr="Shape, circle&#10;&#10;Description automatically generated">
            <a:extLst>
              <a:ext uri="{FF2B5EF4-FFF2-40B4-BE49-F238E27FC236}">
                <a16:creationId xmlns:a16="http://schemas.microsoft.com/office/drawing/2014/main" id="{6634D800-CDB7-94CA-6AB7-1FE61AB171B1}"/>
              </a:ext>
            </a:extLst>
          </p:cNvPr>
          <p:cNvPicPr>
            <a:picLocks noChangeAspect="1"/>
          </p:cNvPicPr>
          <p:nvPr/>
        </p:nvPicPr>
        <p:blipFill>
          <a:blip r:embed="rId11"/>
          <a:stretch>
            <a:fillRect/>
          </a:stretch>
        </p:blipFill>
        <p:spPr>
          <a:xfrm>
            <a:off x="7176515" y="1928841"/>
            <a:ext cx="1837001" cy="1366836"/>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81B0D15-252A-5348-3CF8-EC0B30455612}"/>
                  </a:ext>
                </a:extLst>
              </p:cNvPr>
              <p:cNvSpPr txBox="1"/>
              <p:nvPr/>
            </p:nvSpPr>
            <p:spPr>
              <a:xfrm>
                <a:off x="422232" y="4389120"/>
                <a:ext cx="4008514" cy="307777"/>
              </a:xfrm>
              <a:prstGeom prst="rect">
                <a:avLst/>
              </a:prstGeom>
              <a:noFill/>
            </p:spPr>
            <p:txBody>
              <a:bodyPr wrap="square" rtlCol="0">
                <a:spAutoFit/>
              </a:bodyPr>
              <a:lstStyle/>
              <a:p>
                <a:r>
                  <a:rPr lang="en-US" b="1" dirty="0">
                    <a:highlight>
                      <a:srgbClr val="FFFF00"/>
                    </a:highlight>
                  </a:rPr>
                  <a:t>Around </a:t>
                </a:r>
                <a14:m>
                  <m:oMath xmlns:m="http://schemas.openxmlformats.org/officeDocument/2006/math">
                    <m:sSub>
                      <m:sSubPr>
                        <m:ctrlPr>
                          <a:rPr lang="en-US" b="1" i="1" smtClean="0">
                            <a:highlight>
                              <a:srgbClr val="FFFF00"/>
                            </a:highlight>
                            <a:latin typeface="Cambria Math" panose="02040503050406030204" pitchFamily="18" charset="0"/>
                          </a:rPr>
                        </m:ctrlPr>
                      </m:sSubPr>
                      <m:e>
                        <m:r>
                          <a:rPr lang="en-US" b="1" i="1" smtClean="0">
                            <a:highlight>
                              <a:srgbClr val="FFFF00"/>
                            </a:highlight>
                            <a:latin typeface="Cambria Math" panose="02040503050406030204" pitchFamily="18" charset="0"/>
                          </a:rPr>
                          <m:t>𝑩</m:t>
                        </m:r>
                      </m:e>
                      <m:sub>
                        <m:r>
                          <a:rPr lang="en-US" b="1" i="1" smtClean="0">
                            <a:highlight>
                              <a:srgbClr val="FFFF00"/>
                            </a:highlight>
                            <a:latin typeface="Cambria Math" panose="02040503050406030204" pitchFamily="18" charset="0"/>
                          </a:rPr>
                          <m:t>𝒙</m:t>
                        </m:r>
                      </m:sub>
                    </m:sSub>
                    <m:r>
                      <a:rPr lang="en-US" b="1" i="1" smtClean="0">
                        <a:highlight>
                          <a:srgbClr val="FFFF00"/>
                        </a:highlight>
                        <a:latin typeface="Cambria Math" panose="02040503050406030204" pitchFamily="18" charset="0"/>
                      </a:rPr>
                      <m:t>=</m:t>
                    </m:r>
                    <m:r>
                      <a:rPr lang="en-US" b="1" i="1" smtClean="0">
                        <a:highlight>
                          <a:srgbClr val="FFFF00"/>
                        </a:highlight>
                        <a:latin typeface="Cambria Math" panose="02040503050406030204" pitchFamily="18" charset="0"/>
                      </a:rPr>
                      <m:t>𝟏𝟕</m:t>
                    </m:r>
                    <m:r>
                      <a:rPr lang="en-US" b="1" i="1" smtClean="0">
                        <a:highlight>
                          <a:srgbClr val="FFFF00"/>
                        </a:highlight>
                        <a:latin typeface="Cambria Math" panose="02040503050406030204" pitchFamily="18" charset="0"/>
                      </a:rPr>
                      <m:t>.</m:t>
                    </m:r>
                    <m:r>
                      <a:rPr lang="en-US" b="1" i="1" smtClean="0">
                        <a:highlight>
                          <a:srgbClr val="FFFF00"/>
                        </a:highlight>
                        <a:latin typeface="Cambria Math" panose="02040503050406030204" pitchFamily="18" charset="0"/>
                      </a:rPr>
                      <m:t>𝟓</m:t>
                    </m:r>
                  </m:oMath>
                </a14:m>
                <a:r>
                  <a:rPr lang="en-US" b="1" dirty="0">
                    <a:highlight>
                      <a:srgbClr val="FFFF00"/>
                    </a:highlight>
                  </a:rPr>
                  <a:t> is the transition point!</a:t>
                </a:r>
              </a:p>
            </p:txBody>
          </p:sp>
        </mc:Choice>
        <mc:Fallback xmlns="">
          <p:sp>
            <p:nvSpPr>
              <p:cNvPr id="27" name="TextBox 26">
                <a:extLst>
                  <a:ext uri="{FF2B5EF4-FFF2-40B4-BE49-F238E27FC236}">
                    <a16:creationId xmlns:a16="http://schemas.microsoft.com/office/drawing/2014/main" id="{A81B0D15-252A-5348-3CF8-EC0B30455612}"/>
                  </a:ext>
                </a:extLst>
              </p:cNvPr>
              <p:cNvSpPr txBox="1">
                <a:spLocks noRot="1" noChangeAspect="1" noMove="1" noResize="1" noEditPoints="1" noAdjustHandles="1" noChangeArrowheads="1" noChangeShapeType="1" noTextEdit="1"/>
              </p:cNvSpPr>
              <p:nvPr/>
            </p:nvSpPr>
            <p:spPr>
              <a:xfrm>
                <a:off x="422232" y="4389120"/>
                <a:ext cx="4008514" cy="307777"/>
              </a:xfrm>
              <a:prstGeom prst="rect">
                <a:avLst/>
              </a:prstGeom>
              <a:blipFill>
                <a:blip r:embed="rId12"/>
                <a:stretch>
                  <a:fillRect l="-633" t="-4000" b="-20000"/>
                </a:stretch>
              </a:blipFill>
            </p:spPr>
            <p:txBody>
              <a:bodyPr/>
              <a:lstStyle/>
              <a:p>
                <a:r>
                  <a:rPr lang="en-US">
                    <a:noFill/>
                  </a:rPr>
                  <a:t> </a:t>
                </a:r>
              </a:p>
            </p:txBody>
          </p:sp>
        </mc:Fallback>
      </mc:AlternateContent>
    </p:spTree>
    <p:extLst>
      <p:ext uri="{BB962C8B-B14F-4D97-AF65-F5344CB8AC3E}">
        <p14:creationId xmlns:p14="http://schemas.microsoft.com/office/powerpoint/2010/main" val="651093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C9A7-68F0-4C85-F7A4-3FCFD88D6399}"/>
              </a:ext>
            </a:extLst>
          </p:cNvPr>
          <p:cNvSpPr>
            <a:spLocks noGrp="1"/>
          </p:cNvSpPr>
          <p:nvPr>
            <p:ph type="title"/>
          </p:nvPr>
        </p:nvSpPr>
        <p:spPr>
          <a:xfrm>
            <a:off x="719999" y="82874"/>
            <a:ext cx="7704000" cy="576000"/>
          </a:xfrm>
        </p:spPr>
        <p:txBody>
          <a:bodyPr/>
          <a:lstStyle/>
          <a:p>
            <a:r>
              <a:rPr lang="en" sz="2000" dirty="0"/>
              <a:t>The Transverse </a:t>
            </a:r>
            <a:r>
              <a:rPr lang="en" sz="2000" dirty="0" err="1"/>
              <a:t>Ising</a:t>
            </a:r>
            <a:r>
              <a:rPr lang="en" sz="2000" dirty="0"/>
              <a:t> Model</a:t>
            </a:r>
            <a:br>
              <a:rPr lang="en-US" dirty="0"/>
            </a:br>
            <a:r>
              <a:rPr lang="en-US" sz="1600" dirty="0">
                <a:solidFill>
                  <a:srgbClr val="00B0F0"/>
                </a:solidFill>
              </a:rPr>
              <a:t>From static to dynamic</a:t>
            </a:r>
            <a:r>
              <a:rPr lang="en-US" sz="2400" dirty="0">
                <a:solidFill>
                  <a:srgbClr val="00B0F0"/>
                </a:solidFill>
              </a:rPr>
              <a:t>!</a:t>
            </a:r>
            <a:endParaRPr lang="en-US" dirty="0">
              <a:solidFill>
                <a:srgbClr val="00B0F0"/>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EEB80-18A1-BC28-FBC6-82DF25647BF4}"/>
                  </a:ext>
                </a:extLst>
              </p:cNvPr>
              <p:cNvSpPr txBox="1"/>
              <p:nvPr/>
            </p:nvSpPr>
            <p:spPr>
              <a:xfrm>
                <a:off x="2218620" y="2657807"/>
                <a:ext cx="4572000" cy="347916"/>
              </a:xfrm>
              <a:prstGeom prst="rect">
                <a:avLst/>
              </a:prstGeom>
              <a:noFill/>
            </p:spPr>
            <p:txBody>
              <a:bodyPr wrap="square">
                <a:spAutoFit/>
              </a:bodyPr>
              <a:lstStyle/>
              <a:p>
                <a:pPr algn="ctr"/>
                <a14:m>
                  <m:oMath xmlns:m="http://schemas.openxmlformats.org/officeDocument/2006/math">
                    <m:acc>
                      <m:accPr>
                        <m:chr m:val="̂"/>
                        <m:ctrlPr>
                          <a:rPr lang="en-US" b="0" i="1" dirty="0" smtClean="0">
                            <a:latin typeface="Cambria Math" panose="02040503050406030204" pitchFamily="18" charset="0"/>
                            <a:sym typeface="Anaheim"/>
                          </a:rPr>
                        </m:ctrlPr>
                      </m:accPr>
                      <m:e>
                        <m:r>
                          <a:rPr lang="en-US" b="1" i="1" dirty="0" smtClean="0">
                            <a:latin typeface="Cambria Math" panose="02040503050406030204" pitchFamily="18" charset="0"/>
                            <a:sym typeface="Anaheim"/>
                          </a:rPr>
                          <m:t>𝑯</m:t>
                        </m:r>
                      </m:e>
                    </m:acc>
                    <m:r>
                      <a:rPr lang="en-US" i="1">
                        <a:latin typeface="Cambria Math" panose="02040503050406030204" pitchFamily="18" charset="0"/>
                        <a:ea typeface="Anaheim"/>
                        <a:cs typeface="Anaheim"/>
                        <a:sym typeface="Anaheim"/>
                      </a:rPr>
                      <m:t>=−</m:t>
                    </m:r>
                    <m:r>
                      <a:rPr lang="en-US" i="1">
                        <a:latin typeface="Cambria Math" panose="02040503050406030204" pitchFamily="18" charset="0"/>
                        <a:ea typeface="Anaheim"/>
                        <a:cs typeface="Anaheim"/>
                        <a:sym typeface="Anaheim"/>
                      </a:rPr>
                      <m:t>𝐽</m:t>
                    </m:r>
                    <m:nary>
                      <m:naryPr>
                        <m:chr m:val="∑"/>
                        <m:supHide m:val="on"/>
                        <m:ctrlPr>
                          <a:rPr lang="en-US" i="1">
                            <a:latin typeface="Cambria Math" panose="02040503050406030204" pitchFamily="18" charset="0"/>
                            <a:sym typeface="Anaheim"/>
                          </a:rPr>
                        </m:ctrlPr>
                      </m:naryPr>
                      <m:sub>
                        <m:d>
                          <m:dPr>
                            <m:begChr m:val="⟨"/>
                            <m:endChr m:val="⟩"/>
                            <m:ctrlPr>
                              <a:rPr lang="en-US" i="1">
                                <a:latin typeface="Cambria Math" panose="02040503050406030204" pitchFamily="18" charset="0"/>
                                <a:sym typeface="Anaheim"/>
                              </a:rPr>
                            </m:ctrlPr>
                          </m:dPr>
                          <m:e>
                            <m:r>
                              <a:rPr lang="en-US" i="1">
                                <a:latin typeface="Cambria Math" panose="02040503050406030204" pitchFamily="18" charset="0"/>
                                <a:sym typeface="Anaheim"/>
                              </a:rPr>
                              <m:t>𝑖𝑗</m:t>
                            </m:r>
                          </m:e>
                        </m:d>
                      </m:sub>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𝑧</m:t>
                            </m:r>
                          </m:sup>
                        </m:sSubSup>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b="0" i="1" dirty="0" smtClean="0">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𝑧</m:t>
                            </m:r>
                          </m:sup>
                        </m:sSubSup>
                      </m:e>
                    </m:nary>
                    <m:r>
                      <a:rPr lang="en-US" i="1">
                        <a:latin typeface="Cambria Math" panose="02040503050406030204" pitchFamily="18" charset="0"/>
                        <a:sym typeface="Anaheim"/>
                      </a:rPr>
                      <m:t>−</m:t>
                    </m:r>
                    <m:sSub>
                      <m:sSubPr>
                        <m:ctrlPr>
                          <a:rPr lang="en-US" i="1">
                            <a:latin typeface="Cambria Math" panose="02040503050406030204" pitchFamily="18" charset="0"/>
                            <a:sym typeface="Anaheim"/>
                          </a:rPr>
                        </m:ctrlPr>
                      </m:sSubPr>
                      <m:e>
                        <m:r>
                          <a:rPr lang="en-US" i="1">
                            <a:latin typeface="Cambria Math" panose="02040503050406030204" pitchFamily="18" charset="0"/>
                            <a:sym typeface="Anaheim"/>
                          </a:rPr>
                          <m:t>𝐵</m:t>
                        </m:r>
                      </m:e>
                      <m:sub>
                        <m:r>
                          <a:rPr lang="en-US" i="1">
                            <a:latin typeface="Cambria Math" panose="02040503050406030204" pitchFamily="18" charset="0"/>
                            <a:sym typeface="Anaheim"/>
                          </a:rPr>
                          <m:t>𝑥</m:t>
                        </m:r>
                      </m:sub>
                    </m:sSub>
                    <m:func>
                      <m:funcPr>
                        <m:ctrlPr>
                          <a:rPr lang="en-US" i="1" smtClean="0">
                            <a:latin typeface="Cambria Math" panose="02040503050406030204" pitchFamily="18" charset="0"/>
                            <a:sym typeface="Anaheim"/>
                          </a:rPr>
                        </m:ctrlPr>
                      </m:funcPr>
                      <m:fName>
                        <m:r>
                          <m:rPr>
                            <m:sty m:val="p"/>
                          </m:rPr>
                          <a:rPr lang="en-US" i="0" smtClean="0">
                            <a:latin typeface="Cambria Math" panose="02040503050406030204" pitchFamily="18" charset="0"/>
                            <a:sym typeface="Anaheim"/>
                          </a:rPr>
                          <m:t>cos</m:t>
                        </m:r>
                      </m:fName>
                      <m:e>
                        <m:r>
                          <a:rPr lang="en-US" b="0" i="1" smtClean="0">
                            <a:latin typeface="Cambria Math" panose="02040503050406030204" pitchFamily="18" charset="0"/>
                            <a:sym typeface="Anaheim"/>
                          </a:rPr>
                          <m:t>(</m:t>
                        </m:r>
                        <m:r>
                          <a:rPr lang="en-US" b="0" i="1" smtClean="0">
                            <a:latin typeface="Cambria Math" panose="02040503050406030204" pitchFamily="18" charset="0"/>
                            <a:sym typeface="Anaheim"/>
                          </a:rPr>
                          <m:t>𝜔</m:t>
                        </m:r>
                        <m:r>
                          <a:rPr lang="en-US" b="0" i="1" smtClean="0">
                            <a:latin typeface="Cambria Math" panose="02040503050406030204" pitchFamily="18" charset="0"/>
                            <a:sym typeface="Anaheim"/>
                          </a:rPr>
                          <m:t>𝑡</m:t>
                        </m:r>
                        <m:r>
                          <a:rPr lang="en-US" b="0" i="1" smtClean="0">
                            <a:latin typeface="Cambria Math" panose="02040503050406030204" pitchFamily="18" charset="0"/>
                            <a:sym typeface="Anaheim"/>
                          </a:rPr>
                          <m:t>)</m:t>
                        </m:r>
                      </m:e>
                    </m:func>
                    <m:nary>
                      <m:naryPr>
                        <m:chr m:val="∑"/>
                        <m:ctrlPr>
                          <a:rPr lang="en-US" i="1">
                            <a:latin typeface="Cambria Math" panose="02040503050406030204" pitchFamily="18" charset="0"/>
                            <a:sym typeface="Anaheim"/>
                          </a:rPr>
                        </m:ctrlPr>
                      </m:naryPr>
                      <m:sub>
                        <m:r>
                          <m:rPr>
                            <m:brk m:alnAt="23"/>
                          </m:rPr>
                          <a:rPr lang="en-US" i="1">
                            <a:latin typeface="Cambria Math" panose="02040503050406030204" pitchFamily="18" charset="0"/>
                            <a:sym typeface="Anaheim"/>
                          </a:rPr>
                          <m:t>𝑖</m:t>
                        </m:r>
                      </m:sub>
                      <m:sup>
                        <m:r>
                          <a:rPr lang="en-US" i="1">
                            <a:latin typeface="Cambria Math" panose="02040503050406030204" pitchFamily="18" charset="0"/>
                            <a:sym typeface="Anaheim"/>
                          </a:rPr>
                          <m:t>𝑁</m:t>
                        </m:r>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𝑥</m:t>
                            </m:r>
                          </m:sup>
                        </m:sSubSup>
                      </m:e>
                    </m:nary>
                  </m:oMath>
                </a14:m>
                <a:r>
                  <a:rPr lang="en-US" dirty="0"/>
                  <a:t> </a:t>
                </a:r>
                <a:r>
                  <a:rPr lang="en-US" b="1" dirty="0"/>
                  <a:t>(Dynamic)</a:t>
                </a:r>
              </a:p>
            </p:txBody>
          </p:sp>
        </mc:Choice>
        <mc:Fallback xmlns="">
          <p:sp>
            <p:nvSpPr>
              <p:cNvPr id="4" name="TextBox 3">
                <a:extLst>
                  <a:ext uri="{FF2B5EF4-FFF2-40B4-BE49-F238E27FC236}">
                    <a16:creationId xmlns:a16="http://schemas.microsoft.com/office/drawing/2014/main" id="{4BDEEB80-18A1-BC28-FBC6-82DF25647BF4}"/>
                  </a:ext>
                </a:extLst>
              </p:cNvPr>
              <p:cNvSpPr txBox="1">
                <a:spLocks noRot="1" noChangeAspect="1" noMove="1" noResize="1" noEditPoints="1" noAdjustHandles="1" noChangeArrowheads="1" noChangeShapeType="1" noTextEdit="1"/>
              </p:cNvSpPr>
              <p:nvPr/>
            </p:nvSpPr>
            <p:spPr>
              <a:xfrm>
                <a:off x="2218620" y="2657807"/>
                <a:ext cx="4572000" cy="347916"/>
              </a:xfrm>
              <a:prstGeom prst="rect">
                <a:avLst/>
              </a:prstGeom>
              <a:blipFill>
                <a:blip r:embed="rId2"/>
                <a:stretch>
                  <a:fillRect t="-92857" b="-139286"/>
                </a:stretch>
              </a:blipFill>
            </p:spPr>
            <p:txBody>
              <a:bodyPr/>
              <a:lstStyle/>
              <a:p>
                <a:r>
                  <a:rPr lang="en-US">
                    <a:noFill/>
                  </a:rPr>
                  <a:t> </a:t>
                </a:r>
              </a:p>
            </p:txBody>
          </p:sp>
        </mc:Fallback>
      </mc:AlternateContent>
      <p:sp>
        <p:nvSpPr>
          <p:cNvPr id="7" name="Down Arrow 6">
            <a:extLst>
              <a:ext uri="{FF2B5EF4-FFF2-40B4-BE49-F238E27FC236}">
                <a16:creationId xmlns:a16="http://schemas.microsoft.com/office/drawing/2014/main" id="{92153B4A-3D1B-B0B5-1837-C6FB380C6275}"/>
              </a:ext>
            </a:extLst>
          </p:cNvPr>
          <p:cNvSpPr/>
          <p:nvPr/>
        </p:nvSpPr>
        <p:spPr>
          <a:xfrm>
            <a:off x="4312115" y="1610280"/>
            <a:ext cx="385011" cy="1058779"/>
          </a:xfrm>
          <a:prstGeom prst="downArrow">
            <a:avLst/>
          </a:prstGeom>
          <a:solidFill>
            <a:schemeClr val="accent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E24A1FE-9C36-B99D-AE2A-84DBE8FC7F41}"/>
                  </a:ext>
                </a:extLst>
              </p:cNvPr>
              <p:cNvSpPr txBox="1"/>
              <p:nvPr/>
            </p:nvSpPr>
            <p:spPr>
              <a:xfrm>
                <a:off x="2218621" y="1198343"/>
                <a:ext cx="4572000" cy="347916"/>
              </a:xfrm>
              <a:prstGeom prst="rect">
                <a:avLst/>
              </a:prstGeom>
              <a:noFill/>
            </p:spPr>
            <p:txBody>
              <a:bodyPr wrap="square">
                <a:spAutoFit/>
              </a:bodyPr>
              <a:lstStyle/>
              <a:p>
                <a:pPr algn="ctr"/>
                <a14:m>
                  <m:oMath xmlns:m="http://schemas.openxmlformats.org/officeDocument/2006/math">
                    <m:acc>
                      <m:accPr>
                        <m:chr m:val="̂"/>
                        <m:ctrlPr>
                          <a:rPr lang="en-US" b="0" i="1" dirty="0" smtClean="0">
                            <a:latin typeface="Cambria Math" panose="02040503050406030204" pitchFamily="18" charset="0"/>
                            <a:sym typeface="Anaheim"/>
                          </a:rPr>
                        </m:ctrlPr>
                      </m:accPr>
                      <m:e>
                        <m:r>
                          <a:rPr lang="en-US" b="1" i="1" dirty="0" smtClean="0">
                            <a:latin typeface="Cambria Math" panose="02040503050406030204" pitchFamily="18" charset="0"/>
                            <a:sym typeface="Anaheim"/>
                          </a:rPr>
                          <m:t>𝑯</m:t>
                        </m:r>
                      </m:e>
                    </m:acc>
                    <m:r>
                      <a:rPr lang="en-US" i="1">
                        <a:latin typeface="Cambria Math" panose="02040503050406030204" pitchFamily="18" charset="0"/>
                        <a:ea typeface="Anaheim"/>
                        <a:cs typeface="Anaheim"/>
                        <a:sym typeface="Anaheim"/>
                      </a:rPr>
                      <m:t>=−</m:t>
                    </m:r>
                    <m:r>
                      <a:rPr lang="en-US" i="1">
                        <a:latin typeface="Cambria Math" panose="02040503050406030204" pitchFamily="18" charset="0"/>
                        <a:ea typeface="Anaheim"/>
                        <a:cs typeface="Anaheim"/>
                        <a:sym typeface="Anaheim"/>
                      </a:rPr>
                      <m:t>𝐽</m:t>
                    </m:r>
                    <m:nary>
                      <m:naryPr>
                        <m:chr m:val="∑"/>
                        <m:supHide m:val="on"/>
                        <m:ctrlPr>
                          <a:rPr lang="en-US" i="1">
                            <a:latin typeface="Cambria Math" panose="02040503050406030204" pitchFamily="18" charset="0"/>
                            <a:sym typeface="Anaheim"/>
                          </a:rPr>
                        </m:ctrlPr>
                      </m:naryPr>
                      <m:sub>
                        <m:d>
                          <m:dPr>
                            <m:begChr m:val="⟨"/>
                            <m:endChr m:val="⟩"/>
                            <m:ctrlPr>
                              <a:rPr lang="en-US" i="1">
                                <a:latin typeface="Cambria Math" panose="02040503050406030204" pitchFamily="18" charset="0"/>
                                <a:sym typeface="Anaheim"/>
                              </a:rPr>
                            </m:ctrlPr>
                          </m:dPr>
                          <m:e>
                            <m:r>
                              <a:rPr lang="en-US" i="1">
                                <a:latin typeface="Cambria Math" panose="02040503050406030204" pitchFamily="18" charset="0"/>
                                <a:sym typeface="Anaheim"/>
                              </a:rPr>
                              <m:t>𝑖𝑗</m:t>
                            </m:r>
                          </m:e>
                        </m:d>
                      </m:sub>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𝑧</m:t>
                            </m:r>
                          </m:sup>
                        </m:sSubSup>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b="0" i="1" dirty="0" smtClean="0">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𝑧</m:t>
                            </m:r>
                          </m:sup>
                        </m:sSubSup>
                      </m:e>
                    </m:nary>
                    <m:r>
                      <a:rPr lang="en-US" i="1">
                        <a:latin typeface="Cambria Math" panose="02040503050406030204" pitchFamily="18" charset="0"/>
                        <a:sym typeface="Anaheim"/>
                      </a:rPr>
                      <m:t>−</m:t>
                    </m:r>
                    <m:sSub>
                      <m:sSubPr>
                        <m:ctrlPr>
                          <a:rPr lang="en-US" i="1">
                            <a:latin typeface="Cambria Math" panose="02040503050406030204" pitchFamily="18" charset="0"/>
                            <a:sym typeface="Anaheim"/>
                          </a:rPr>
                        </m:ctrlPr>
                      </m:sSubPr>
                      <m:e>
                        <m:r>
                          <a:rPr lang="en-US" i="1">
                            <a:latin typeface="Cambria Math" panose="02040503050406030204" pitchFamily="18" charset="0"/>
                            <a:sym typeface="Anaheim"/>
                          </a:rPr>
                          <m:t>𝐵</m:t>
                        </m:r>
                      </m:e>
                      <m:sub>
                        <m:r>
                          <a:rPr lang="en-US" i="1">
                            <a:latin typeface="Cambria Math" panose="02040503050406030204" pitchFamily="18" charset="0"/>
                            <a:sym typeface="Anaheim"/>
                          </a:rPr>
                          <m:t>𝑥</m:t>
                        </m:r>
                      </m:sub>
                    </m:sSub>
                    <m:nary>
                      <m:naryPr>
                        <m:chr m:val="∑"/>
                        <m:ctrlPr>
                          <a:rPr lang="en-US" i="1">
                            <a:latin typeface="Cambria Math" panose="02040503050406030204" pitchFamily="18" charset="0"/>
                            <a:sym typeface="Anaheim"/>
                          </a:rPr>
                        </m:ctrlPr>
                      </m:naryPr>
                      <m:sub>
                        <m:r>
                          <m:rPr>
                            <m:brk m:alnAt="23"/>
                          </m:rPr>
                          <a:rPr lang="en-US" i="1">
                            <a:latin typeface="Cambria Math" panose="02040503050406030204" pitchFamily="18" charset="0"/>
                            <a:sym typeface="Anaheim"/>
                          </a:rPr>
                          <m:t>𝑖</m:t>
                        </m:r>
                      </m:sub>
                      <m:sup>
                        <m:r>
                          <a:rPr lang="en-US" i="1">
                            <a:latin typeface="Cambria Math" panose="02040503050406030204" pitchFamily="18" charset="0"/>
                            <a:sym typeface="Anaheim"/>
                          </a:rPr>
                          <m:t>𝑁</m:t>
                        </m:r>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𝑥</m:t>
                            </m:r>
                          </m:sup>
                        </m:sSubSup>
                      </m:e>
                    </m:nary>
                  </m:oMath>
                </a14:m>
                <a:r>
                  <a:rPr lang="en-US" dirty="0"/>
                  <a:t> </a:t>
                </a:r>
                <a:r>
                  <a:rPr lang="en-US" b="1" dirty="0"/>
                  <a:t>(Static)</a:t>
                </a:r>
              </a:p>
            </p:txBody>
          </p:sp>
        </mc:Choice>
        <mc:Fallback xmlns="">
          <p:sp>
            <p:nvSpPr>
              <p:cNvPr id="9" name="TextBox 8">
                <a:extLst>
                  <a:ext uri="{FF2B5EF4-FFF2-40B4-BE49-F238E27FC236}">
                    <a16:creationId xmlns:a16="http://schemas.microsoft.com/office/drawing/2014/main" id="{6E24A1FE-9C36-B99D-AE2A-84DBE8FC7F41}"/>
                  </a:ext>
                </a:extLst>
              </p:cNvPr>
              <p:cNvSpPr txBox="1">
                <a:spLocks noRot="1" noChangeAspect="1" noMove="1" noResize="1" noEditPoints="1" noAdjustHandles="1" noChangeArrowheads="1" noChangeShapeType="1" noTextEdit="1"/>
              </p:cNvSpPr>
              <p:nvPr/>
            </p:nvSpPr>
            <p:spPr>
              <a:xfrm>
                <a:off x="2218621" y="1198343"/>
                <a:ext cx="4572000" cy="347916"/>
              </a:xfrm>
              <a:prstGeom prst="rect">
                <a:avLst/>
              </a:prstGeom>
              <a:blipFill>
                <a:blip r:embed="rId3"/>
                <a:stretch>
                  <a:fillRect t="-89286" b="-13928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7ACE33EC-11B3-5A17-26EA-155F4A951EB8}"/>
              </a:ext>
            </a:extLst>
          </p:cNvPr>
          <p:cNvSpPr txBox="1"/>
          <p:nvPr/>
        </p:nvSpPr>
        <p:spPr>
          <a:xfrm>
            <a:off x="1799923" y="795930"/>
            <a:ext cx="5544151" cy="307777"/>
          </a:xfrm>
          <a:prstGeom prst="rect">
            <a:avLst/>
          </a:prstGeom>
          <a:noFill/>
        </p:spPr>
        <p:txBody>
          <a:bodyPr wrap="square" rtlCol="0">
            <a:spAutoFit/>
          </a:bodyPr>
          <a:lstStyle/>
          <a:p>
            <a:pPr algn="ctr"/>
            <a:r>
              <a:rPr lang="en-US" dirty="0">
                <a:highlight>
                  <a:srgbClr val="FFFF00"/>
                </a:highlight>
              </a:rPr>
              <a:t>The Hamiltonian becomes:</a:t>
            </a:r>
          </a:p>
        </p:txBody>
      </p:sp>
      <p:sp>
        <p:nvSpPr>
          <p:cNvPr id="13" name="Rectangle 12">
            <a:extLst>
              <a:ext uri="{FF2B5EF4-FFF2-40B4-BE49-F238E27FC236}">
                <a16:creationId xmlns:a16="http://schemas.microsoft.com/office/drawing/2014/main" id="{7E2E0091-6C1A-9647-898E-EC47480E094D}"/>
              </a:ext>
            </a:extLst>
          </p:cNvPr>
          <p:cNvSpPr/>
          <p:nvPr/>
        </p:nvSpPr>
        <p:spPr>
          <a:xfrm>
            <a:off x="4178080" y="2960004"/>
            <a:ext cx="789272" cy="4571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EC4A257-D5E0-C5E0-D4C9-67C86405C978}"/>
                  </a:ext>
                </a:extLst>
              </p:cNvPr>
              <p:cNvSpPr txBox="1"/>
              <p:nvPr/>
            </p:nvSpPr>
            <p:spPr>
              <a:xfrm>
                <a:off x="490888" y="3350878"/>
                <a:ext cx="8162223" cy="1404744"/>
              </a:xfrm>
              <a:prstGeom prst="rect">
                <a:avLst/>
              </a:prstGeom>
              <a:noFill/>
            </p:spPr>
            <p:txBody>
              <a:bodyPr wrap="square">
                <a:spAutoFit/>
              </a:bodyPr>
              <a:lstStyle/>
              <a:p>
                <a:r>
                  <a:rPr lang="en-US" dirty="0"/>
                  <a:t>We would like to study the </a:t>
                </a:r>
                <a:r>
                  <a:rPr lang="en-US" b="1" dirty="0"/>
                  <a:t>quantum phase transitions (QPT) </a:t>
                </a:r>
                <a:r>
                  <a:rPr lang="en-US" dirty="0"/>
                  <a:t>of these systems. </a:t>
                </a:r>
              </a:p>
              <a:p>
                <a:r>
                  <a:rPr lang="en-US" dirty="0"/>
                  <a:t>How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𝑴</m:t>
                        </m:r>
                      </m:e>
                      <m:sub>
                        <m:r>
                          <a:rPr lang="en-US" b="1" i="1">
                            <a:latin typeface="Cambria Math" panose="02040503050406030204" pitchFamily="18" charset="0"/>
                          </a:rPr>
                          <m:t>𝒛</m:t>
                        </m:r>
                      </m:sub>
                    </m:sSub>
                  </m:oMath>
                </a14:m>
                <a:r>
                  <a:rPr lang="en-US" dirty="0"/>
                  <a:t>,</a:t>
                </a:r>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𝑴</m:t>
                        </m:r>
                      </m:e>
                      <m:sub>
                        <m:r>
                          <a:rPr lang="en-US" b="1" i="1" smtClean="0">
                            <a:latin typeface="Cambria Math" panose="02040503050406030204" pitchFamily="18" charset="0"/>
                          </a:rPr>
                          <m:t>𝒙</m:t>
                        </m:r>
                      </m:sub>
                    </m:sSub>
                  </m:oMath>
                </a14:m>
                <a:r>
                  <a:rPr lang="en-US" dirty="0"/>
                  <a:t>, and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𝑴</m:t>
                        </m:r>
                      </m:e>
                      <m:sub>
                        <m:r>
                          <a:rPr lang="en-US" b="1" i="1" smtClean="0">
                            <a:latin typeface="Cambria Math" panose="02040503050406030204" pitchFamily="18" charset="0"/>
                          </a:rPr>
                          <m:t>𝒚</m:t>
                        </m:r>
                      </m:sub>
                    </m:sSub>
                  </m:oMath>
                </a14:m>
                <a:r>
                  <a:rPr lang="en-US" dirty="0"/>
                  <a:t> is affected by the following 3 characteristics of the periodically oscillating transverse field:</a:t>
                </a:r>
              </a:p>
              <a:p>
                <a:pPr marL="285750" lvl="1" indent="-285750">
                  <a:lnSpc>
                    <a:spcPct val="100000"/>
                  </a:lnSpc>
                  <a:buFont typeface="Arial" panose="020B0604020202020204" pitchFamily="34" charset="0"/>
                  <a:buChar char="•"/>
                </a:pPr>
                <a:r>
                  <a:rPr lang="en-US" dirty="0"/>
                  <a:t>Amplitude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b="0" i="1" smtClean="0">
                        <a:latin typeface="Cambria Math" panose="02040503050406030204" pitchFamily="18" charset="0"/>
                      </a:rPr>
                      <m:t>)</m:t>
                    </m:r>
                  </m:oMath>
                </a14:m>
                <a:endParaRPr lang="en-US" dirty="0"/>
              </a:p>
              <a:p>
                <a:pPr marL="285750" lvl="1" indent="-285750">
                  <a:lnSpc>
                    <a:spcPct val="100000"/>
                  </a:lnSpc>
                  <a:buFont typeface="Arial" panose="020B0604020202020204" pitchFamily="34" charset="0"/>
                  <a:buChar char="•"/>
                </a:pPr>
                <a:r>
                  <a:rPr lang="en-US" dirty="0"/>
                  <a:t>Frequency (</a:t>
                </a:r>
                <a14:m>
                  <m:oMath xmlns:m="http://schemas.openxmlformats.org/officeDocument/2006/math">
                    <m:r>
                      <a:rPr lang="en-US" b="0" i="1" smtClean="0">
                        <a:latin typeface="Cambria Math" panose="02040503050406030204" pitchFamily="18" charset="0"/>
                      </a:rPr>
                      <m:t>𝜔</m:t>
                    </m:r>
                  </m:oMath>
                </a14:m>
                <a:r>
                  <a:rPr lang="en-US" dirty="0"/>
                  <a:t>)</a:t>
                </a:r>
              </a:p>
              <a:p>
                <a:pPr marL="285750" lvl="1" indent="-285750">
                  <a:lnSpc>
                    <a:spcPct val="100000"/>
                  </a:lnSpc>
                  <a:buFont typeface="Arial" panose="020B0604020202020204" pitchFamily="34" charset="0"/>
                  <a:buChar char="•"/>
                </a:pPr>
                <a:r>
                  <a:rPr lang="en-US" dirty="0"/>
                  <a:t>Polarization (Phase shift)</a:t>
                </a:r>
              </a:p>
            </p:txBody>
          </p:sp>
        </mc:Choice>
        <mc:Fallback xmlns="">
          <p:sp>
            <p:nvSpPr>
              <p:cNvPr id="15" name="TextBox 14">
                <a:extLst>
                  <a:ext uri="{FF2B5EF4-FFF2-40B4-BE49-F238E27FC236}">
                    <a16:creationId xmlns:a16="http://schemas.microsoft.com/office/drawing/2014/main" id="{5EC4A257-D5E0-C5E0-D4C9-67C86405C978}"/>
                  </a:ext>
                </a:extLst>
              </p:cNvPr>
              <p:cNvSpPr txBox="1">
                <a:spLocks noRot="1" noChangeAspect="1" noMove="1" noResize="1" noEditPoints="1" noAdjustHandles="1" noChangeArrowheads="1" noChangeShapeType="1" noTextEdit="1"/>
              </p:cNvSpPr>
              <p:nvPr/>
            </p:nvSpPr>
            <p:spPr>
              <a:xfrm>
                <a:off x="490888" y="3350878"/>
                <a:ext cx="8162223" cy="1404744"/>
              </a:xfrm>
              <a:prstGeom prst="rect">
                <a:avLst/>
              </a:prstGeom>
              <a:blipFill>
                <a:blip r:embed="rId4"/>
                <a:stretch>
                  <a:fillRect l="-311" t="-901" b="-3604"/>
                </a:stretch>
              </a:blipFill>
            </p:spPr>
            <p:txBody>
              <a:bodyPr/>
              <a:lstStyle/>
              <a:p>
                <a:r>
                  <a:rPr lang="en-US">
                    <a:noFill/>
                  </a:rPr>
                  <a:t> </a:t>
                </a:r>
              </a:p>
            </p:txBody>
          </p:sp>
        </mc:Fallback>
      </mc:AlternateContent>
    </p:spTree>
    <p:extLst>
      <p:ext uri="{BB962C8B-B14F-4D97-AF65-F5344CB8AC3E}">
        <p14:creationId xmlns:p14="http://schemas.microsoft.com/office/powerpoint/2010/main" val="3188256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348740" y="185290"/>
                <a:ext cx="6446520" cy="844500"/>
              </a:xfrm>
            </p:spPr>
            <p:txBody>
              <a:bodyPr/>
              <a:lstStyle/>
              <a:p>
                <a:pPr/>
                <a:r>
                  <a:rPr lang="en-US" dirty="0"/>
                  <a:t>Finding the Transition Point</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17.6</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348740" y="185290"/>
                <a:ext cx="6446520" cy="844500"/>
              </a:xfrm>
              <a:blipFill>
                <a:blip r:embed="rId3"/>
                <a:stretch>
                  <a:fillRect t="-19118" b="-735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2415681"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206113" y="3560811"/>
            <a:ext cx="1953048" cy="36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4725959" y="3498694"/>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240794" y="1437764"/>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2446021" y="1430255"/>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4811268" y="138014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E7EE84B-78E0-1434-9C65-D6DD46C2486E}"/>
                  </a:ext>
                </a:extLst>
              </p:cNvPr>
              <p:cNvSpPr txBox="1"/>
              <p:nvPr/>
            </p:nvSpPr>
            <p:spPr>
              <a:xfrm>
                <a:off x="7246620" y="1389553"/>
                <a:ext cx="1897380" cy="563424"/>
              </a:xfrm>
              <a:prstGeom prst="rect">
                <a:avLst/>
              </a:prstGeom>
              <a:noFill/>
            </p:spPr>
            <p:txBody>
              <a:bodyPr wrap="square">
                <a:spAutoFit/>
              </a:bodyPr>
              <a:lstStyle/>
              <a:p>
                <a:pPr algn="ctr"/>
                <a:r>
                  <a:rPr lang="en-US" dirty="0"/>
                  <a:t>Projection from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𝑦</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𝑀</m:t>
                            </m:r>
                          </m:e>
                        </m:acc>
                      </m:e>
                      <m:sub>
                        <m:r>
                          <a:rPr lang="en-US" b="0" i="1" dirty="0" smtClean="0">
                            <a:latin typeface="Cambria Math" panose="02040503050406030204" pitchFamily="18" charset="0"/>
                          </a:rPr>
                          <m:t>𝑧</m:t>
                        </m:r>
                      </m:sub>
                    </m:sSub>
                  </m:oMath>
                </a14:m>
                <a:r>
                  <a:rPr lang="en-US" dirty="0"/>
                  <a:t>)</a:t>
                </a:r>
              </a:p>
            </p:txBody>
          </p:sp>
        </mc:Choice>
        <mc:Fallback xmlns="">
          <p:sp>
            <p:nvSpPr>
              <p:cNvPr id="13" name="TextBox 12">
                <a:extLst>
                  <a:ext uri="{FF2B5EF4-FFF2-40B4-BE49-F238E27FC236}">
                    <a16:creationId xmlns:a16="http://schemas.microsoft.com/office/drawing/2014/main" id="{1E7EE84B-78E0-1434-9C65-D6DD46C2486E}"/>
                  </a:ext>
                </a:extLst>
              </p:cNvPr>
              <p:cNvSpPr txBox="1">
                <a:spLocks noRot="1" noChangeAspect="1" noMove="1" noResize="1" noEditPoints="1" noAdjustHandles="1" noChangeArrowheads="1" noChangeShapeType="1" noTextEdit="1"/>
              </p:cNvSpPr>
              <p:nvPr/>
            </p:nvSpPr>
            <p:spPr>
              <a:xfrm>
                <a:off x="7246620" y="1389553"/>
                <a:ext cx="1897380" cy="563424"/>
              </a:xfrm>
              <a:prstGeom prst="rect">
                <a:avLst/>
              </a:prstGeom>
              <a:blipFill>
                <a:blip r:embed="rId4"/>
                <a:stretch>
                  <a:fillRect t="-2222" b="-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4798382" y="3571007"/>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US" sz="1200" b="0" i="0" dirty="0" smtClean="0">
                        <a:latin typeface="Cambria Math" panose="02040503050406030204" pitchFamily="18" charset="0"/>
                        <a:ea typeface="Cambria Math" panose="02040503050406030204" pitchFamily="18" charset="0"/>
                      </a:rPr>
                      <m:t>0.955</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4798382" y="3571007"/>
                <a:ext cx="2213792" cy="276999"/>
              </a:xfrm>
              <a:prstGeom prst="rect">
                <a:avLst/>
              </a:prstGeom>
              <a:blipFill>
                <a:blip r:embed="rId5"/>
                <a:stretch>
                  <a:fillRect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422232" y="3586396"/>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=0.0044</m:t>
                    </m:r>
                  </m:oMath>
                </a14:m>
                <a:endParaRPr lang="en-US" sz="110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422232" y="3586396"/>
                <a:ext cx="1653907" cy="261610"/>
              </a:xfrm>
              <a:prstGeom prst="rect">
                <a:avLst/>
              </a:prstGeom>
              <a:blipFill>
                <a:blip r:embed="rId6"/>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2456655" y="3578701"/>
            <a:ext cx="2039341" cy="276999"/>
          </a:xfrm>
          <a:prstGeom prst="rect">
            <a:avLst/>
          </a:prstGeom>
          <a:noFill/>
        </p:spPr>
        <p:txBody>
          <a:bodyPr wrap="none" rtlCol="0">
            <a:spAutoFit/>
          </a:bodyPr>
          <a:lstStyle/>
          <a:p>
            <a:r>
              <a:rPr lang="en-US" sz="1200" dirty="0"/>
              <a:t>Total Winding = -1.731e-05</a:t>
            </a:r>
          </a:p>
        </p:txBody>
      </p:sp>
      <p:sp>
        <p:nvSpPr>
          <p:cNvPr id="22" name="Rectangle 21">
            <a:extLst>
              <a:ext uri="{FF2B5EF4-FFF2-40B4-BE49-F238E27FC236}">
                <a16:creationId xmlns:a16="http://schemas.microsoft.com/office/drawing/2014/main" id="{B3F77DD9-3C52-B1CC-DF30-36ED3DB71FDE}"/>
              </a:ext>
            </a:extLst>
          </p:cNvPr>
          <p:cNvSpPr/>
          <p:nvPr/>
        </p:nvSpPr>
        <p:spPr>
          <a:xfrm>
            <a:off x="7063470" y="348590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CAB0C8C-5C53-CF2F-B227-705C25A1097A}"/>
                  </a:ext>
                </a:extLst>
              </p:cNvPr>
              <p:cNvSpPr txBox="1"/>
              <p:nvPr/>
            </p:nvSpPr>
            <p:spPr>
              <a:xfrm>
                <a:off x="7063470" y="3558524"/>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0.954</m:t>
                    </m:r>
                  </m:oMath>
                </a14:m>
                <a:endParaRPr lang="en-US" sz="1200" dirty="0"/>
              </a:p>
            </p:txBody>
          </p:sp>
        </mc:Choice>
        <mc:Fallback xmlns="">
          <p:sp>
            <p:nvSpPr>
              <p:cNvPr id="23" name="TextBox 22">
                <a:extLst>
                  <a:ext uri="{FF2B5EF4-FFF2-40B4-BE49-F238E27FC236}">
                    <a16:creationId xmlns:a16="http://schemas.microsoft.com/office/drawing/2014/main" id="{9CAB0C8C-5C53-CF2F-B227-705C25A1097A}"/>
                  </a:ext>
                </a:extLst>
              </p:cNvPr>
              <p:cNvSpPr txBox="1">
                <a:spLocks noRot="1" noChangeAspect="1" noMove="1" noResize="1" noEditPoints="1" noAdjustHandles="1" noChangeArrowheads="1" noChangeShapeType="1" noTextEdit="1"/>
              </p:cNvSpPr>
              <p:nvPr/>
            </p:nvSpPr>
            <p:spPr>
              <a:xfrm>
                <a:off x="7063470" y="3558524"/>
                <a:ext cx="2213792" cy="276999"/>
              </a:xfrm>
              <a:prstGeom prst="rect">
                <a:avLst/>
              </a:prstGeom>
              <a:blipFill>
                <a:blip r:embed="rId7"/>
                <a:stretch>
                  <a:fillRect t="-4545" b="-2272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A0543BC-EC5E-4FED-94ED-2526D303F499}"/>
              </a:ext>
            </a:extLst>
          </p:cNvPr>
          <p:cNvPicPr>
            <a:picLocks noChangeAspect="1"/>
          </p:cNvPicPr>
          <p:nvPr/>
        </p:nvPicPr>
        <p:blipFill>
          <a:blip r:embed="rId8"/>
          <a:stretch>
            <a:fillRect/>
          </a:stretch>
        </p:blipFill>
        <p:spPr>
          <a:xfrm>
            <a:off x="2352125" y="1905248"/>
            <a:ext cx="2071047" cy="1539342"/>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CEDE6C1B-4142-355F-FBA2-B0449E7EE290}"/>
              </a:ext>
            </a:extLst>
          </p:cNvPr>
          <p:cNvPicPr>
            <a:picLocks noChangeAspect="1"/>
          </p:cNvPicPr>
          <p:nvPr/>
        </p:nvPicPr>
        <p:blipFill>
          <a:blip r:embed="rId9"/>
          <a:stretch>
            <a:fillRect/>
          </a:stretch>
        </p:blipFill>
        <p:spPr>
          <a:xfrm>
            <a:off x="4720830" y="1941595"/>
            <a:ext cx="1897380" cy="1420442"/>
          </a:xfrm>
          <a:prstGeom prst="rect">
            <a:avLst/>
          </a:prstGeom>
        </p:spPr>
      </p:pic>
      <p:pic>
        <p:nvPicPr>
          <p:cNvPr id="14" name="Picture 13">
            <a:extLst>
              <a:ext uri="{FF2B5EF4-FFF2-40B4-BE49-F238E27FC236}">
                <a16:creationId xmlns:a16="http://schemas.microsoft.com/office/drawing/2014/main" id="{CF4CE006-E191-DEF5-E8E1-3FF20DFB859B}"/>
              </a:ext>
            </a:extLst>
          </p:cNvPr>
          <p:cNvPicPr>
            <a:picLocks noChangeAspect="1"/>
          </p:cNvPicPr>
          <p:nvPr/>
        </p:nvPicPr>
        <p:blipFill>
          <a:blip r:embed="rId10"/>
          <a:stretch>
            <a:fillRect/>
          </a:stretch>
        </p:blipFill>
        <p:spPr>
          <a:xfrm>
            <a:off x="166465" y="1951943"/>
            <a:ext cx="2057400" cy="1583781"/>
          </a:xfrm>
          <a:prstGeom prst="rect">
            <a:avLst/>
          </a:prstGeom>
        </p:spPr>
      </p:pic>
      <p:pic>
        <p:nvPicPr>
          <p:cNvPr id="18" name="Picture 17">
            <a:extLst>
              <a:ext uri="{FF2B5EF4-FFF2-40B4-BE49-F238E27FC236}">
                <a16:creationId xmlns:a16="http://schemas.microsoft.com/office/drawing/2014/main" id="{BFB4C967-42AC-9CB1-E840-E016B9E54F14}"/>
              </a:ext>
            </a:extLst>
          </p:cNvPr>
          <p:cNvPicPr>
            <a:picLocks noChangeAspect="1"/>
          </p:cNvPicPr>
          <p:nvPr/>
        </p:nvPicPr>
        <p:blipFill>
          <a:blip r:embed="rId11"/>
          <a:stretch>
            <a:fillRect/>
          </a:stretch>
        </p:blipFill>
        <p:spPr>
          <a:xfrm>
            <a:off x="7063470" y="1964697"/>
            <a:ext cx="2007974" cy="1420443"/>
          </a:xfrm>
          <a:prstGeom prst="rect">
            <a:avLst/>
          </a:prstGeom>
        </p:spPr>
      </p:pic>
    </p:spTree>
    <p:extLst>
      <p:ext uri="{BB962C8B-B14F-4D97-AF65-F5344CB8AC3E}">
        <p14:creationId xmlns:p14="http://schemas.microsoft.com/office/powerpoint/2010/main" val="3819031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348740" y="185290"/>
                <a:ext cx="6446520" cy="844500"/>
              </a:xfrm>
            </p:spPr>
            <p:txBody>
              <a:bodyPr/>
              <a:lstStyle/>
              <a:p>
                <a:pPr/>
                <a:r>
                  <a:rPr lang="en-US" dirty="0"/>
                  <a:t>Finding the Transition Point</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16.9</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348740" y="185290"/>
                <a:ext cx="6446520" cy="844500"/>
              </a:xfrm>
              <a:blipFill>
                <a:blip r:embed="rId3"/>
                <a:stretch>
                  <a:fillRect t="-19118" b="-735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3587602" y="353527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1378034" y="3597387"/>
            <a:ext cx="1953048" cy="36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5897880" y="353527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1412715" y="1474340"/>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3841186" y="1446231"/>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6057900" y="142612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5897880" y="362492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US" sz="1200" b="0" i="0" dirty="0" smtClean="0">
                        <a:latin typeface="Cambria Math" panose="02040503050406030204" pitchFamily="18" charset="0"/>
                        <a:ea typeface="Cambria Math" panose="02040503050406030204" pitchFamily="18" charset="0"/>
                      </a:rPr>
                      <m:t>−5.361</m:t>
                    </m:r>
                    <m:r>
                      <m:rPr>
                        <m:nor/>
                      </m:rPr>
                      <a:rPr lang="en-US" sz="1200" b="0" i="0" dirty="0" smtClean="0">
                        <a:latin typeface="Cambria Math" panose="02040503050406030204" pitchFamily="18" charset="0"/>
                        <a:ea typeface="Cambria Math" panose="02040503050406030204" pitchFamily="18" charset="0"/>
                      </a:rPr>
                      <m:t>e</m:t>
                    </m:r>
                    <m:r>
                      <m:rPr>
                        <m:nor/>
                      </m:rPr>
                      <a:rPr lang="en-US" sz="1200" b="0" i="0" dirty="0" smtClean="0">
                        <a:latin typeface="Cambria Math" panose="02040503050406030204" pitchFamily="18" charset="0"/>
                        <a:ea typeface="Cambria Math" panose="02040503050406030204" pitchFamily="18" charset="0"/>
                      </a:rPr>
                      <m:t>−06</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5897880" y="3624920"/>
                <a:ext cx="2213792" cy="276999"/>
              </a:xfrm>
              <a:prstGeom prst="rect">
                <a:avLst/>
              </a:prstGeom>
              <a:blipFill>
                <a:blip r:embed="rId4"/>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1594153" y="3622972"/>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=0.0043</m:t>
                    </m:r>
                  </m:oMath>
                </a14:m>
                <a:endParaRPr lang="en-US" sz="110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1594153" y="3622972"/>
                <a:ext cx="1653907" cy="261610"/>
              </a:xfrm>
              <a:prstGeom prst="rect">
                <a:avLst/>
              </a:prstGeom>
              <a:blipFill>
                <a:blip r:embed="rId5"/>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3782883" y="3607582"/>
            <a:ext cx="1681871" cy="276999"/>
          </a:xfrm>
          <a:prstGeom prst="rect">
            <a:avLst/>
          </a:prstGeom>
          <a:noFill/>
        </p:spPr>
        <p:txBody>
          <a:bodyPr wrap="none" rtlCol="0">
            <a:spAutoFit/>
          </a:bodyPr>
          <a:lstStyle/>
          <a:p>
            <a:r>
              <a:rPr lang="en-US" sz="1200" dirty="0"/>
              <a:t>Total Winding = 0.923</a:t>
            </a:r>
          </a:p>
        </p:txBody>
      </p:sp>
      <p:pic>
        <p:nvPicPr>
          <p:cNvPr id="19" name="Picture 18">
            <a:extLst>
              <a:ext uri="{FF2B5EF4-FFF2-40B4-BE49-F238E27FC236}">
                <a16:creationId xmlns:a16="http://schemas.microsoft.com/office/drawing/2014/main" id="{3804090F-5CE8-4CD8-0440-17959746BF15}"/>
              </a:ext>
            </a:extLst>
          </p:cNvPr>
          <p:cNvPicPr>
            <a:picLocks noChangeAspect="1"/>
          </p:cNvPicPr>
          <p:nvPr/>
        </p:nvPicPr>
        <p:blipFill>
          <a:blip r:embed="rId6"/>
          <a:stretch>
            <a:fillRect/>
          </a:stretch>
        </p:blipFill>
        <p:spPr>
          <a:xfrm>
            <a:off x="3584685" y="1949968"/>
            <a:ext cx="2039341" cy="1523052"/>
          </a:xfrm>
          <a:prstGeom prst="rect">
            <a:avLst/>
          </a:prstGeom>
        </p:spPr>
      </p:pic>
      <p:pic>
        <p:nvPicPr>
          <p:cNvPr id="21" name="Picture 20" descr="A picture containing chart&#10;&#10;Description automatically generated">
            <a:extLst>
              <a:ext uri="{FF2B5EF4-FFF2-40B4-BE49-F238E27FC236}">
                <a16:creationId xmlns:a16="http://schemas.microsoft.com/office/drawing/2014/main" id="{353ED719-9FC1-C450-1570-41C0E66E5861}"/>
              </a:ext>
            </a:extLst>
          </p:cNvPr>
          <p:cNvPicPr>
            <a:picLocks noChangeAspect="1"/>
          </p:cNvPicPr>
          <p:nvPr/>
        </p:nvPicPr>
        <p:blipFill>
          <a:blip r:embed="rId7"/>
          <a:stretch>
            <a:fillRect/>
          </a:stretch>
        </p:blipFill>
        <p:spPr>
          <a:xfrm>
            <a:off x="5880527" y="1949349"/>
            <a:ext cx="1994576" cy="1486085"/>
          </a:xfrm>
          <a:prstGeom prst="rect">
            <a:avLst/>
          </a:prstGeom>
        </p:spPr>
      </p:pic>
      <p:pic>
        <p:nvPicPr>
          <p:cNvPr id="24" name="Picture 23">
            <a:extLst>
              <a:ext uri="{FF2B5EF4-FFF2-40B4-BE49-F238E27FC236}">
                <a16:creationId xmlns:a16="http://schemas.microsoft.com/office/drawing/2014/main" id="{2F9E2F58-7F89-177D-9DA3-9EF2F9995CD3}"/>
              </a:ext>
            </a:extLst>
          </p:cNvPr>
          <p:cNvPicPr>
            <a:picLocks noChangeAspect="1"/>
          </p:cNvPicPr>
          <p:nvPr/>
        </p:nvPicPr>
        <p:blipFill>
          <a:blip r:embed="rId8"/>
          <a:stretch>
            <a:fillRect/>
          </a:stretch>
        </p:blipFill>
        <p:spPr>
          <a:xfrm>
            <a:off x="1223176" y="1969450"/>
            <a:ext cx="2088499" cy="1503569"/>
          </a:xfrm>
          <a:prstGeom prst="rect">
            <a:avLst/>
          </a:prstGeom>
        </p:spPr>
      </p:pic>
    </p:spTree>
    <p:extLst>
      <p:ext uri="{BB962C8B-B14F-4D97-AF65-F5344CB8AC3E}">
        <p14:creationId xmlns:p14="http://schemas.microsoft.com/office/powerpoint/2010/main" val="1430931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348740" y="185290"/>
                <a:ext cx="6446520" cy="844500"/>
              </a:xfrm>
            </p:spPr>
            <p:txBody>
              <a:bodyPr/>
              <a:lstStyle/>
              <a:p>
                <a:pPr/>
                <a:r>
                  <a:rPr lang="en-US" dirty="0"/>
                  <a:t>Finding the Transition Point</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16.8</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348740" y="185290"/>
                <a:ext cx="6446520" cy="844500"/>
              </a:xfrm>
              <a:blipFill>
                <a:blip r:embed="rId3"/>
                <a:stretch>
                  <a:fillRect t="-19118" b="-735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3587602" y="353527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1378034" y="3597387"/>
            <a:ext cx="1953048" cy="36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5897880" y="3535270"/>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1412715" y="1474340"/>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3841186" y="1446231"/>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6057900" y="1426129"/>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5897880" y="3624920"/>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US" sz="1200" b="0" i="0" dirty="0" smtClean="0">
                        <a:latin typeface="Cambria Math" panose="02040503050406030204" pitchFamily="18" charset="0"/>
                        <a:ea typeface="Cambria Math" panose="02040503050406030204" pitchFamily="18" charset="0"/>
                      </a:rPr>
                      <m:t>−5.361</m:t>
                    </m:r>
                    <m:r>
                      <m:rPr>
                        <m:nor/>
                      </m:rPr>
                      <a:rPr lang="en-US" sz="1200" b="0" i="0" dirty="0" smtClean="0">
                        <a:latin typeface="Cambria Math" panose="02040503050406030204" pitchFamily="18" charset="0"/>
                        <a:ea typeface="Cambria Math" panose="02040503050406030204" pitchFamily="18" charset="0"/>
                      </a:rPr>
                      <m:t>e</m:t>
                    </m:r>
                    <m:r>
                      <m:rPr>
                        <m:nor/>
                      </m:rPr>
                      <a:rPr lang="en-US" sz="1200" b="0" i="0" dirty="0" smtClean="0">
                        <a:latin typeface="Cambria Math" panose="02040503050406030204" pitchFamily="18" charset="0"/>
                        <a:ea typeface="Cambria Math" panose="02040503050406030204" pitchFamily="18" charset="0"/>
                      </a:rPr>
                      <m:t>−06</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5897880" y="3624920"/>
                <a:ext cx="2213792" cy="276999"/>
              </a:xfrm>
              <a:prstGeom prst="rect">
                <a:avLst/>
              </a:prstGeom>
              <a:blipFill>
                <a:blip r:embed="rId4"/>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1594153" y="3622972"/>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=0.0043</m:t>
                    </m:r>
                  </m:oMath>
                </a14:m>
                <a:endParaRPr lang="en-US" sz="110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1594153" y="3622972"/>
                <a:ext cx="1653907" cy="261610"/>
              </a:xfrm>
              <a:prstGeom prst="rect">
                <a:avLst/>
              </a:prstGeom>
              <a:blipFill>
                <a:blip r:embed="rId5"/>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3782883" y="3607582"/>
            <a:ext cx="1681871" cy="276999"/>
          </a:xfrm>
          <a:prstGeom prst="rect">
            <a:avLst/>
          </a:prstGeom>
          <a:noFill/>
        </p:spPr>
        <p:txBody>
          <a:bodyPr wrap="none" rtlCol="0">
            <a:spAutoFit/>
          </a:bodyPr>
          <a:lstStyle/>
          <a:p>
            <a:r>
              <a:rPr lang="en-US" sz="1200" dirty="0"/>
              <a:t>Total Winding = 0.923</a:t>
            </a:r>
          </a:p>
        </p:txBody>
      </p:sp>
      <p:pic>
        <p:nvPicPr>
          <p:cNvPr id="19" name="Picture 18">
            <a:extLst>
              <a:ext uri="{FF2B5EF4-FFF2-40B4-BE49-F238E27FC236}">
                <a16:creationId xmlns:a16="http://schemas.microsoft.com/office/drawing/2014/main" id="{3804090F-5CE8-4CD8-0440-17959746BF15}"/>
              </a:ext>
            </a:extLst>
          </p:cNvPr>
          <p:cNvPicPr>
            <a:picLocks noChangeAspect="1"/>
          </p:cNvPicPr>
          <p:nvPr/>
        </p:nvPicPr>
        <p:blipFill>
          <a:blip r:embed="rId6"/>
          <a:stretch>
            <a:fillRect/>
          </a:stretch>
        </p:blipFill>
        <p:spPr>
          <a:xfrm>
            <a:off x="3584685" y="1949968"/>
            <a:ext cx="2039341" cy="1523052"/>
          </a:xfrm>
          <a:prstGeom prst="rect">
            <a:avLst/>
          </a:prstGeom>
        </p:spPr>
      </p:pic>
      <p:pic>
        <p:nvPicPr>
          <p:cNvPr id="21" name="Picture 20" descr="A picture containing chart&#10;&#10;Description automatically generated">
            <a:extLst>
              <a:ext uri="{FF2B5EF4-FFF2-40B4-BE49-F238E27FC236}">
                <a16:creationId xmlns:a16="http://schemas.microsoft.com/office/drawing/2014/main" id="{353ED719-9FC1-C450-1570-41C0E66E5861}"/>
              </a:ext>
            </a:extLst>
          </p:cNvPr>
          <p:cNvPicPr>
            <a:picLocks noChangeAspect="1"/>
          </p:cNvPicPr>
          <p:nvPr/>
        </p:nvPicPr>
        <p:blipFill>
          <a:blip r:embed="rId7"/>
          <a:stretch>
            <a:fillRect/>
          </a:stretch>
        </p:blipFill>
        <p:spPr>
          <a:xfrm>
            <a:off x="5880527" y="1949349"/>
            <a:ext cx="1994576" cy="1486085"/>
          </a:xfrm>
          <a:prstGeom prst="rect">
            <a:avLst/>
          </a:prstGeom>
        </p:spPr>
      </p:pic>
      <p:pic>
        <p:nvPicPr>
          <p:cNvPr id="24" name="Picture 23">
            <a:extLst>
              <a:ext uri="{FF2B5EF4-FFF2-40B4-BE49-F238E27FC236}">
                <a16:creationId xmlns:a16="http://schemas.microsoft.com/office/drawing/2014/main" id="{2F9E2F58-7F89-177D-9DA3-9EF2F9995CD3}"/>
              </a:ext>
            </a:extLst>
          </p:cNvPr>
          <p:cNvPicPr>
            <a:picLocks noChangeAspect="1"/>
          </p:cNvPicPr>
          <p:nvPr/>
        </p:nvPicPr>
        <p:blipFill>
          <a:blip r:embed="rId8"/>
          <a:stretch>
            <a:fillRect/>
          </a:stretch>
        </p:blipFill>
        <p:spPr>
          <a:xfrm>
            <a:off x="1223176" y="1969450"/>
            <a:ext cx="2088499" cy="1503569"/>
          </a:xfrm>
          <a:prstGeom prst="rect">
            <a:avLst/>
          </a:prstGeom>
        </p:spPr>
      </p:pic>
    </p:spTree>
    <p:extLst>
      <p:ext uri="{BB962C8B-B14F-4D97-AF65-F5344CB8AC3E}">
        <p14:creationId xmlns:p14="http://schemas.microsoft.com/office/powerpoint/2010/main" val="1365886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E4DB53-3FEA-90F9-6203-F7ECEAA569E4}"/>
                  </a:ext>
                </a:extLst>
              </p:cNvPr>
              <p:cNvSpPr>
                <a:spLocks noGrp="1"/>
              </p:cNvSpPr>
              <p:nvPr>
                <p:ph type="title"/>
              </p:nvPr>
            </p:nvSpPr>
            <p:spPr>
              <a:xfrm>
                <a:off x="1828800" y="162502"/>
                <a:ext cx="5486400" cy="844500"/>
              </a:xfrm>
            </p:spPr>
            <p:txBody>
              <a:bodyPr/>
              <a:lstStyle/>
              <a:p>
                <a:pPr/>
                <a:r>
                  <a:rPr lang="en-US" dirty="0"/>
                  <a:t>Zero Point</a:t>
                </a: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23.4 (</m:t>
                      </m:r>
                      <m:r>
                        <a:rPr lang="en-US" b="0" i="1" smtClean="0">
                          <a:latin typeface="Cambria Math" panose="02040503050406030204" pitchFamily="18" charset="0"/>
                          <a:ea typeface="Cambria Math" panose="02040503050406030204" pitchFamily="18" charset="0"/>
                        </a:rPr>
                        <m:t>𝑤h𝑒𝑛</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𝑀</m:t>
                          </m:r>
                        </m:e>
                      </m:acc>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2" name="Title 1">
                <a:extLst>
                  <a:ext uri="{FF2B5EF4-FFF2-40B4-BE49-F238E27FC236}">
                    <a16:creationId xmlns:a16="http://schemas.microsoft.com/office/drawing/2014/main" id="{BFE4DB53-3FEA-90F9-6203-F7ECEAA569E4}"/>
                  </a:ext>
                </a:extLst>
              </p:cNvPr>
              <p:cNvSpPr>
                <a:spLocks noGrp="1" noRot="1" noChangeAspect="1" noMove="1" noResize="1" noEditPoints="1" noAdjustHandles="1" noChangeArrowheads="1" noChangeShapeType="1" noTextEdit="1"/>
              </p:cNvSpPr>
              <p:nvPr>
                <p:ph type="title"/>
              </p:nvPr>
            </p:nvSpPr>
            <p:spPr>
              <a:xfrm>
                <a:off x="1828800" y="162502"/>
                <a:ext cx="5486400" cy="844500"/>
              </a:xfrm>
              <a:blipFill>
                <a:blip r:embed="rId3"/>
                <a:stretch>
                  <a:fillRect t="-19118" b="-23529"/>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44BFCB9-F5A1-91E4-6B21-E778283348C5}"/>
              </a:ext>
            </a:extLst>
          </p:cNvPr>
          <p:cNvSpPr/>
          <p:nvPr/>
        </p:nvSpPr>
        <p:spPr>
          <a:xfrm>
            <a:off x="3517652" y="3623739"/>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06DDBB4-490D-D324-7930-F2FAF033746B}"/>
              </a:ext>
            </a:extLst>
          </p:cNvPr>
          <p:cNvSpPr/>
          <p:nvPr/>
        </p:nvSpPr>
        <p:spPr>
          <a:xfrm>
            <a:off x="1308084" y="3685856"/>
            <a:ext cx="1953048" cy="3601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2C414E5-33CC-E0C0-761F-D922B360D9D8}"/>
              </a:ext>
            </a:extLst>
          </p:cNvPr>
          <p:cNvSpPr/>
          <p:nvPr/>
        </p:nvSpPr>
        <p:spPr>
          <a:xfrm>
            <a:off x="5827930" y="3623739"/>
            <a:ext cx="2057400" cy="4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1F7EC49-D023-E248-2117-65227D8A8700}"/>
              </a:ext>
            </a:extLst>
          </p:cNvPr>
          <p:cNvSpPr txBox="1"/>
          <p:nvPr/>
        </p:nvSpPr>
        <p:spPr>
          <a:xfrm>
            <a:off x="1342765" y="1562809"/>
            <a:ext cx="1737360" cy="523220"/>
          </a:xfrm>
          <a:prstGeom prst="rect">
            <a:avLst/>
          </a:prstGeom>
          <a:noFill/>
        </p:spPr>
        <p:txBody>
          <a:bodyPr wrap="square" rtlCol="0">
            <a:spAutoFit/>
          </a:bodyPr>
          <a:lstStyle/>
          <a:p>
            <a:pPr algn="ctr"/>
            <a:r>
              <a:rPr lang="en-US" dirty="0"/>
              <a:t>Projection from (1,0,0)</a:t>
            </a:r>
          </a:p>
        </p:txBody>
      </p:sp>
      <p:sp>
        <p:nvSpPr>
          <p:cNvPr id="9" name="TextBox 8">
            <a:extLst>
              <a:ext uri="{FF2B5EF4-FFF2-40B4-BE49-F238E27FC236}">
                <a16:creationId xmlns:a16="http://schemas.microsoft.com/office/drawing/2014/main" id="{6AB174D5-0E68-F553-B3E5-1B138C5A0846}"/>
              </a:ext>
            </a:extLst>
          </p:cNvPr>
          <p:cNvSpPr txBox="1"/>
          <p:nvPr/>
        </p:nvSpPr>
        <p:spPr>
          <a:xfrm>
            <a:off x="3643466" y="1562809"/>
            <a:ext cx="1737360" cy="523220"/>
          </a:xfrm>
          <a:prstGeom prst="rect">
            <a:avLst/>
          </a:prstGeom>
          <a:noFill/>
        </p:spPr>
        <p:txBody>
          <a:bodyPr wrap="square">
            <a:spAutoFit/>
          </a:bodyPr>
          <a:lstStyle/>
          <a:p>
            <a:pPr algn="ctr"/>
            <a:r>
              <a:rPr lang="en-US" dirty="0"/>
              <a:t>Projection from (0,1,0)</a:t>
            </a:r>
          </a:p>
        </p:txBody>
      </p:sp>
      <p:sp>
        <p:nvSpPr>
          <p:cNvPr id="11" name="TextBox 10">
            <a:extLst>
              <a:ext uri="{FF2B5EF4-FFF2-40B4-BE49-F238E27FC236}">
                <a16:creationId xmlns:a16="http://schemas.microsoft.com/office/drawing/2014/main" id="{3A3FF535-CE44-8C33-42CC-37A3F3CFA9AE}"/>
              </a:ext>
            </a:extLst>
          </p:cNvPr>
          <p:cNvSpPr txBox="1"/>
          <p:nvPr/>
        </p:nvSpPr>
        <p:spPr>
          <a:xfrm>
            <a:off x="5913239" y="1505194"/>
            <a:ext cx="1737360" cy="523220"/>
          </a:xfrm>
          <a:prstGeom prst="rect">
            <a:avLst/>
          </a:prstGeom>
          <a:noFill/>
        </p:spPr>
        <p:txBody>
          <a:bodyPr wrap="square">
            <a:spAutoFit/>
          </a:bodyPr>
          <a:lstStyle/>
          <a:p>
            <a:pPr algn="ctr"/>
            <a:r>
              <a:rPr lang="en-US" dirty="0"/>
              <a:t>Projection from (0,0,1)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14936A3-C451-F110-D315-B29CA38ABB66}"/>
                  </a:ext>
                </a:extLst>
              </p:cNvPr>
              <p:cNvSpPr txBox="1"/>
              <p:nvPr/>
            </p:nvSpPr>
            <p:spPr>
              <a:xfrm>
                <a:off x="5900353" y="3696052"/>
                <a:ext cx="2213792" cy="276999"/>
              </a:xfrm>
              <a:prstGeom prst="rect">
                <a:avLst/>
              </a:prstGeom>
              <a:noFill/>
            </p:spPr>
            <p:txBody>
              <a:bodyPr wrap="square" rtlCol="0">
                <a:spAutoFit/>
              </a:bodyPr>
              <a:lstStyle/>
              <a:p>
                <a:r>
                  <a:rPr lang="en-US" sz="1200" dirty="0"/>
                  <a:t>Total winding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m:rPr>
                        <m:nor/>
                      </m:rPr>
                      <a:rPr lang="en-US" sz="1200" b="0" i="0" dirty="0" smtClean="0">
                        <a:latin typeface="Cambria Math" panose="02040503050406030204" pitchFamily="18" charset="0"/>
                        <a:ea typeface="Cambria Math" panose="02040503050406030204" pitchFamily="18" charset="0"/>
                      </a:rPr>
                      <m:t>9.682</m:t>
                    </m:r>
                    <m:r>
                      <m:rPr>
                        <m:nor/>
                      </m:rPr>
                      <a:rPr lang="en-HK" sz="1200" dirty="0"/>
                      <m:t>e</m:t>
                    </m:r>
                    <m:r>
                      <m:rPr>
                        <m:nor/>
                      </m:rPr>
                      <a:rPr lang="en-HK" sz="1200" dirty="0"/>
                      <m:t>−06</m:t>
                    </m:r>
                  </m:oMath>
                </a14:m>
                <a:endParaRPr lang="en-US" sz="1200" dirty="0"/>
              </a:p>
            </p:txBody>
          </p:sp>
        </mc:Choice>
        <mc:Fallback xmlns="">
          <p:sp>
            <p:nvSpPr>
              <p:cNvPr id="12" name="TextBox 11">
                <a:extLst>
                  <a:ext uri="{FF2B5EF4-FFF2-40B4-BE49-F238E27FC236}">
                    <a16:creationId xmlns:a16="http://schemas.microsoft.com/office/drawing/2014/main" id="{B14936A3-C451-F110-D315-B29CA38ABB66}"/>
                  </a:ext>
                </a:extLst>
              </p:cNvPr>
              <p:cNvSpPr txBox="1">
                <a:spLocks noRot="1" noChangeAspect="1" noMove="1" noResize="1" noEditPoints="1" noAdjustHandles="1" noChangeArrowheads="1" noChangeShapeType="1" noTextEdit="1"/>
              </p:cNvSpPr>
              <p:nvPr/>
            </p:nvSpPr>
            <p:spPr>
              <a:xfrm>
                <a:off x="5900353" y="3696052"/>
                <a:ext cx="2213792" cy="276999"/>
              </a:xfrm>
              <a:prstGeom prst="rect">
                <a:avLst/>
              </a:prstGeom>
              <a:blipFill>
                <a:blip r:embed="rId4"/>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1A206F-9514-1F66-23EE-0B835E4A620B}"/>
                  </a:ext>
                </a:extLst>
              </p:cNvPr>
              <p:cNvSpPr txBox="1"/>
              <p:nvPr/>
            </p:nvSpPr>
            <p:spPr>
              <a:xfrm>
                <a:off x="1524203" y="3711441"/>
                <a:ext cx="1653907" cy="261610"/>
              </a:xfrm>
              <a:prstGeom prst="rect">
                <a:avLst/>
              </a:prstGeom>
              <a:noFill/>
            </p:spPr>
            <p:txBody>
              <a:bodyPr wrap="square" rtlCol="0">
                <a:spAutoFit/>
              </a:bodyPr>
              <a:lstStyle/>
              <a:p>
                <a:r>
                  <a:rPr lang="en-US" sz="1100" dirty="0"/>
                  <a:t>Total Winding </a:t>
                </a:r>
                <a14:m>
                  <m:oMath xmlns:m="http://schemas.openxmlformats.org/officeDocument/2006/math">
                    <m:r>
                      <a:rPr lang="en-US" sz="1100" b="0" i="1" smtClean="0">
                        <a:latin typeface="Cambria Math" panose="02040503050406030204" pitchFamily="18" charset="0"/>
                      </a:rPr>
                      <m:t>=0.0059</m:t>
                    </m:r>
                  </m:oMath>
                </a14:m>
                <a:endParaRPr lang="en-US" sz="1100" dirty="0"/>
              </a:p>
            </p:txBody>
          </p:sp>
        </mc:Choice>
        <mc:Fallback xmlns="">
          <p:sp>
            <p:nvSpPr>
              <p:cNvPr id="16" name="TextBox 15">
                <a:extLst>
                  <a:ext uri="{FF2B5EF4-FFF2-40B4-BE49-F238E27FC236}">
                    <a16:creationId xmlns:a16="http://schemas.microsoft.com/office/drawing/2014/main" id="{681A206F-9514-1F66-23EE-0B835E4A620B}"/>
                  </a:ext>
                </a:extLst>
              </p:cNvPr>
              <p:cNvSpPr txBox="1">
                <a:spLocks noRot="1" noChangeAspect="1" noMove="1" noResize="1" noEditPoints="1" noAdjustHandles="1" noChangeArrowheads="1" noChangeShapeType="1" noTextEdit="1"/>
              </p:cNvSpPr>
              <p:nvPr/>
            </p:nvSpPr>
            <p:spPr>
              <a:xfrm>
                <a:off x="1524203" y="3711441"/>
                <a:ext cx="1653907" cy="261610"/>
              </a:xfrm>
              <a:prstGeom prst="rect">
                <a:avLst/>
              </a:prstGeom>
              <a:blipFill>
                <a:blip r:embed="rId5"/>
                <a:stretch>
                  <a:fillRect b="-1904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BC88A0-5B6A-3166-B158-5670B96ACF30}"/>
              </a:ext>
            </a:extLst>
          </p:cNvPr>
          <p:cNvSpPr txBox="1"/>
          <p:nvPr/>
        </p:nvSpPr>
        <p:spPr>
          <a:xfrm>
            <a:off x="3666152" y="3683570"/>
            <a:ext cx="1733167" cy="276999"/>
          </a:xfrm>
          <a:prstGeom prst="rect">
            <a:avLst/>
          </a:prstGeom>
          <a:noFill/>
        </p:spPr>
        <p:txBody>
          <a:bodyPr wrap="none" rtlCol="0">
            <a:spAutoFit/>
          </a:bodyPr>
          <a:lstStyle/>
          <a:p>
            <a:r>
              <a:rPr lang="en-US" sz="1200" dirty="0"/>
              <a:t>Total Winding = -1.078</a:t>
            </a:r>
          </a:p>
        </p:txBody>
      </p:sp>
      <p:pic>
        <p:nvPicPr>
          <p:cNvPr id="15" name="Picture 14" descr="Chart&#10;&#10;Description automatically generated with low confidence">
            <a:extLst>
              <a:ext uri="{FF2B5EF4-FFF2-40B4-BE49-F238E27FC236}">
                <a16:creationId xmlns:a16="http://schemas.microsoft.com/office/drawing/2014/main" id="{9ABFA0C4-D74A-FA21-D6E3-732885F88028}"/>
              </a:ext>
            </a:extLst>
          </p:cNvPr>
          <p:cNvPicPr>
            <a:picLocks noChangeAspect="1"/>
          </p:cNvPicPr>
          <p:nvPr/>
        </p:nvPicPr>
        <p:blipFill>
          <a:blip r:embed="rId6"/>
          <a:stretch>
            <a:fillRect/>
          </a:stretch>
        </p:blipFill>
        <p:spPr>
          <a:xfrm>
            <a:off x="5845183" y="2086029"/>
            <a:ext cx="1911730" cy="1425108"/>
          </a:xfrm>
          <a:prstGeom prst="rect">
            <a:avLst/>
          </a:prstGeom>
        </p:spPr>
      </p:pic>
      <p:pic>
        <p:nvPicPr>
          <p:cNvPr id="20" name="Picture 19" descr="Chart&#10;&#10;Description automatically generated with low confidence">
            <a:extLst>
              <a:ext uri="{FF2B5EF4-FFF2-40B4-BE49-F238E27FC236}">
                <a16:creationId xmlns:a16="http://schemas.microsoft.com/office/drawing/2014/main" id="{4B3BDAC4-45BC-2257-8A34-99D5A0D1E5F5}"/>
              </a:ext>
            </a:extLst>
          </p:cNvPr>
          <p:cNvPicPr>
            <a:picLocks noChangeAspect="1"/>
          </p:cNvPicPr>
          <p:nvPr/>
        </p:nvPicPr>
        <p:blipFill>
          <a:blip r:embed="rId7"/>
          <a:stretch>
            <a:fillRect/>
          </a:stretch>
        </p:blipFill>
        <p:spPr>
          <a:xfrm>
            <a:off x="3517652" y="2078520"/>
            <a:ext cx="1911730" cy="1417725"/>
          </a:xfrm>
          <a:prstGeom prst="rect">
            <a:avLst/>
          </a:prstGeom>
        </p:spPr>
      </p:pic>
      <p:pic>
        <p:nvPicPr>
          <p:cNvPr id="25" name="Picture 24">
            <a:extLst>
              <a:ext uri="{FF2B5EF4-FFF2-40B4-BE49-F238E27FC236}">
                <a16:creationId xmlns:a16="http://schemas.microsoft.com/office/drawing/2014/main" id="{3F1398C3-5C4B-9C74-7BEB-6B9921F124BF}"/>
              </a:ext>
            </a:extLst>
          </p:cNvPr>
          <p:cNvPicPr>
            <a:picLocks noChangeAspect="1"/>
          </p:cNvPicPr>
          <p:nvPr/>
        </p:nvPicPr>
        <p:blipFill>
          <a:blip r:embed="rId8"/>
          <a:stretch>
            <a:fillRect/>
          </a:stretch>
        </p:blipFill>
        <p:spPr>
          <a:xfrm>
            <a:off x="1278008" y="2111614"/>
            <a:ext cx="1854208" cy="1417725"/>
          </a:xfrm>
          <a:prstGeom prst="rect">
            <a:avLst/>
          </a:prstGeom>
        </p:spPr>
      </p:pic>
    </p:spTree>
    <p:extLst>
      <p:ext uri="{BB962C8B-B14F-4D97-AF65-F5344CB8AC3E}">
        <p14:creationId xmlns:p14="http://schemas.microsoft.com/office/powerpoint/2010/main" val="3266685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512"/>
        <p:cNvGrpSpPr/>
        <p:nvPr/>
      </p:nvGrpSpPr>
      <p:grpSpPr>
        <a:xfrm>
          <a:off x="0" y="0"/>
          <a:ext cx="0" cy="0"/>
          <a:chOff x="0" y="0"/>
          <a:chExt cx="0" cy="0"/>
        </a:xfrm>
      </p:grpSpPr>
      <p:sp>
        <p:nvSpPr>
          <p:cNvPr id="16513" name="Google Shape;16513;p32"/>
          <p:cNvSpPr/>
          <p:nvPr/>
        </p:nvSpPr>
        <p:spPr>
          <a:xfrm>
            <a:off x="31350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32"/>
          <p:cNvSpPr/>
          <p:nvPr/>
        </p:nvSpPr>
        <p:spPr>
          <a:xfrm>
            <a:off x="43301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5" name="Google Shape;16515;p32"/>
          <p:cNvSpPr/>
          <p:nvPr/>
        </p:nvSpPr>
        <p:spPr>
          <a:xfrm>
            <a:off x="55251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6" name="Google Shape;16516;p32"/>
          <p:cNvSpPr/>
          <p:nvPr/>
        </p:nvSpPr>
        <p:spPr>
          <a:xfrm>
            <a:off x="67202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32"/>
          <p:cNvSpPr/>
          <p:nvPr/>
        </p:nvSpPr>
        <p:spPr>
          <a:xfrm>
            <a:off x="79153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32"/>
          <p:cNvSpPr/>
          <p:nvPr/>
        </p:nvSpPr>
        <p:spPr>
          <a:xfrm>
            <a:off x="91104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32"/>
          <p:cNvSpPr/>
          <p:nvPr/>
        </p:nvSpPr>
        <p:spPr>
          <a:xfrm>
            <a:off x="103055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32"/>
          <p:cNvSpPr/>
          <p:nvPr/>
        </p:nvSpPr>
        <p:spPr>
          <a:xfrm>
            <a:off x="115006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1" name="Google Shape;16521;p32"/>
          <p:cNvSpPr/>
          <p:nvPr/>
        </p:nvSpPr>
        <p:spPr>
          <a:xfrm>
            <a:off x="126956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2" name="Google Shape;16522;p32"/>
          <p:cNvSpPr/>
          <p:nvPr/>
        </p:nvSpPr>
        <p:spPr>
          <a:xfrm>
            <a:off x="138907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3" name="Google Shape;16523;p32"/>
          <p:cNvSpPr/>
          <p:nvPr/>
        </p:nvSpPr>
        <p:spPr>
          <a:xfrm>
            <a:off x="150858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4" name="Google Shape;16524;p32"/>
          <p:cNvSpPr/>
          <p:nvPr/>
        </p:nvSpPr>
        <p:spPr>
          <a:xfrm>
            <a:off x="162809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5" name="Google Shape;16525;p32"/>
          <p:cNvSpPr/>
          <p:nvPr/>
        </p:nvSpPr>
        <p:spPr>
          <a:xfrm>
            <a:off x="174760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6" name="Google Shape;16526;p32"/>
          <p:cNvSpPr/>
          <p:nvPr/>
        </p:nvSpPr>
        <p:spPr>
          <a:xfrm>
            <a:off x="186711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7" name="Google Shape;16527;p32"/>
          <p:cNvSpPr/>
          <p:nvPr/>
        </p:nvSpPr>
        <p:spPr>
          <a:xfrm>
            <a:off x="198661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8" name="Google Shape;16528;p32"/>
          <p:cNvSpPr/>
          <p:nvPr/>
        </p:nvSpPr>
        <p:spPr>
          <a:xfrm>
            <a:off x="210612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9" name="Google Shape;16529;p32"/>
          <p:cNvSpPr/>
          <p:nvPr/>
        </p:nvSpPr>
        <p:spPr>
          <a:xfrm>
            <a:off x="222563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0" name="Google Shape;16530;p32"/>
          <p:cNvSpPr/>
          <p:nvPr/>
        </p:nvSpPr>
        <p:spPr>
          <a:xfrm>
            <a:off x="234514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1" name="Google Shape;16531;p32"/>
          <p:cNvSpPr/>
          <p:nvPr/>
        </p:nvSpPr>
        <p:spPr>
          <a:xfrm>
            <a:off x="246465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2" name="Google Shape;16532;p32"/>
          <p:cNvSpPr/>
          <p:nvPr/>
        </p:nvSpPr>
        <p:spPr>
          <a:xfrm>
            <a:off x="258415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3" name="Google Shape;16533;p32"/>
          <p:cNvSpPr/>
          <p:nvPr/>
        </p:nvSpPr>
        <p:spPr>
          <a:xfrm>
            <a:off x="270366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4" name="Google Shape;16534;p32"/>
          <p:cNvSpPr/>
          <p:nvPr/>
        </p:nvSpPr>
        <p:spPr>
          <a:xfrm>
            <a:off x="282317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5" name="Google Shape;16535;p32"/>
          <p:cNvSpPr/>
          <p:nvPr/>
        </p:nvSpPr>
        <p:spPr>
          <a:xfrm>
            <a:off x="294268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6" name="Google Shape;16536;p32"/>
          <p:cNvSpPr/>
          <p:nvPr/>
        </p:nvSpPr>
        <p:spPr>
          <a:xfrm>
            <a:off x="306219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7" name="Google Shape;16537;p32"/>
          <p:cNvSpPr/>
          <p:nvPr/>
        </p:nvSpPr>
        <p:spPr>
          <a:xfrm>
            <a:off x="318170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8" name="Google Shape;16538;p32"/>
          <p:cNvSpPr/>
          <p:nvPr/>
        </p:nvSpPr>
        <p:spPr>
          <a:xfrm>
            <a:off x="330120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9" name="Google Shape;16539;p32"/>
          <p:cNvSpPr/>
          <p:nvPr/>
        </p:nvSpPr>
        <p:spPr>
          <a:xfrm>
            <a:off x="342071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0" name="Google Shape;16540;p32"/>
          <p:cNvSpPr/>
          <p:nvPr/>
        </p:nvSpPr>
        <p:spPr>
          <a:xfrm>
            <a:off x="354022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1" name="Google Shape;16541;p32"/>
          <p:cNvSpPr/>
          <p:nvPr/>
        </p:nvSpPr>
        <p:spPr>
          <a:xfrm>
            <a:off x="365973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2" name="Google Shape;16542;p32"/>
          <p:cNvSpPr/>
          <p:nvPr/>
        </p:nvSpPr>
        <p:spPr>
          <a:xfrm>
            <a:off x="377925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3" name="Google Shape;16543;p32"/>
          <p:cNvSpPr/>
          <p:nvPr/>
        </p:nvSpPr>
        <p:spPr>
          <a:xfrm>
            <a:off x="389876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4" name="Google Shape;16544;p32"/>
          <p:cNvSpPr/>
          <p:nvPr/>
        </p:nvSpPr>
        <p:spPr>
          <a:xfrm>
            <a:off x="401827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5" name="Google Shape;16545;p32"/>
          <p:cNvSpPr/>
          <p:nvPr/>
        </p:nvSpPr>
        <p:spPr>
          <a:xfrm>
            <a:off x="413779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6" name="Google Shape;16546;p32"/>
          <p:cNvSpPr/>
          <p:nvPr/>
        </p:nvSpPr>
        <p:spPr>
          <a:xfrm>
            <a:off x="425730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7" name="Google Shape;16547;p32"/>
          <p:cNvSpPr/>
          <p:nvPr/>
        </p:nvSpPr>
        <p:spPr>
          <a:xfrm>
            <a:off x="437682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8" name="Google Shape;16548;p32"/>
          <p:cNvSpPr/>
          <p:nvPr/>
        </p:nvSpPr>
        <p:spPr>
          <a:xfrm>
            <a:off x="449633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9" name="Google Shape;16549;p32"/>
          <p:cNvSpPr/>
          <p:nvPr/>
        </p:nvSpPr>
        <p:spPr>
          <a:xfrm>
            <a:off x="461584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0" name="Google Shape;16550;p32"/>
          <p:cNvSpPr/>
          <p:nvPr/>
        </p:nvSpPr>
        <p:spPr>
          <a:xfrm>
            <a:off x="473536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1" name="Google Shape;16551;p32"/>
          <p:cNvSpPr/>
          <p:nvPr/>
        </p:nvSpPr>
        <p:spPr>
          <a:xfrm>
            <a:off x="485487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2" name="Google Shape;16552;p32"/>
          <p:cNvSpPr/>
          <p:nvPr/>
        </p:nvSpPr>
        <p:spPr>
          <a:xfrm>
            <a:off x="497438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3" name="Google Shape;16553;p32"/>
          <p:cNvSpPr/>
          <p:nvPr/>
        </p:nvSpPr>
        <p:spPr>
          <a:xfrm>
            <a:off x="509390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4" name="Google Shape;16554;p32"/>
          <p:cNvSpPr/>
          <p:nvPr/>
        </p:nvSpPr>
        <p:spPr>
          <a:xfrm>
            <a:off x="521341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5" name="Google Shape;16555;p32"/>
          <p:cNvSpPr/>
          <p:nvPr/>
        </p:nvSpPr>
        <p:spPr>
          <a:xfrm>
            <a:off x="533292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6" name="Google Shape;16556;p32"/>
          <p:cNvSpPr/>
          <p:nvPr/>
        </p:nvSpPr>
        <p:spPr>
          <a:xfrm>
            <a:off x="545244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7" name="Google Shape;16557;p32"/>
          <p:cNvSpPr/>
          <p:nvPr/>
        </p:nvSpPr>
        <p:spPr>
          <a:xfrm>
            <a:off x="557195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8" name="Google Shape;16558;p32"/>
          <p:cNvSpPr/>
          <p:nvPr/>
        </p:nvSpPr>
        <p:spPr>
          <a:xfrm>
            <a:off x="569146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9" name="Google Shape;16559;p32"/>
          <p:cNvSpPr/>
          <p:nvPr/>
        </p:nvSpPr>
        <p:spPr>
          <a:xfrm>
            <a:off x="581098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0" name="Google Shape;16560;p32"/>
          <p:cNvSpPr/>
          <p:nvPr/>
        </p:nvSpPr>
        <p:spPr>
          <a:xfrm>
            <a:off x="593049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1" name="Google Shape;16561;p32"/>
          <p:cNvSpPr/>
          <p:nvPr/>
        </p:nvSpPr>
        <p:spPr>
          <a:xfrm>
            <a:off x="605001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2" name="Google Shape;16562;p32"/>
          <p:cNvSpPr/>
          <p:nvPr/>
        </p:nvSpPr>
        <p:spPr>
          <a:xfrm>
            <a:off x="616952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3" name="Google Shape;16563;p32"/>
          <p:cNvSpPr/>
          <p:nvPr/>
        </p:nvSpPr>
        <p:spPr>
          <a:xfrm>
            <a:off x="628903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4" name="Google Shape;16564;p32"/>
          <p:cNvSpPr/>
          <p:nvPr/>
        </p:nvSpPr>
        <p:spPr>
          <a:xfrm>
            <a:off x="640855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5" name="Google Shape;16565;p32"/>
          <p:cNvSpPr/>
          <p:nvPr/>
        </p:nvSpPr>
        <p:spPr>
          <a:xfrm>
            <a:off x="652806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6" name="Google Shape;16566;p32"/>
          <p:cNvSpPr/>
          <p:nvPr/>
        </p:nvSpPr>
        <p:spPr>
          <a:xfrm>
            <a:off x="664757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7" name="Google Shape;16567;p32"/>
          <p:cNvSpPr/>
          <p:nvPr/>
        </p:nvSpPr>
        <p:spPr>
          <a:xfrm>
            <a:off x="676709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8" name="Google Shape;16568;p32"/>
          <p:cNvSpPr/>
          <p:nvPr/>
        </p:nvSpPr>
        <p:spPr>
          <a:xfrm>
            <a:off x="688660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9" name="Google Shape;16569;p32"/>
          <p:cNvSpPr/>
          <p:nvPr/>
        </p:nvSpPr>
        <p:spPr>
          <a:xfrm>
            <a:off x="700611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0" name="Google Shape;16570;p32"/>
          <p:cNvSpPr/>
          <p:nvPr/>
        </p:nvSpPr>
        <p:spPr>
          <a:xfrm>
            <a:off x="712563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1" name="Google Shape;16571;p32"/>
          <p:cNvSpPr/>
          <p:nvPr/>
        </p:nvSpPr>
        <p:spPr>
          <a:xfrm>
            <a:off x="724514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2" name="Google Shape;16572;p32"/>
          <p:cNvSpPr/>
          <p:nvPr/>
        </p:nvSpPr>
        <p:spPr>
          <a:xfrm>
            <a:off x="736465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3" name="Google Shape;16573;p32"/>
          <p:cNvSpPr/>
          <p:nvPr/>
        </p:nvSpPr>
        <p:spPr>
          <a:xfrm>
            <a:off x="748417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4" name="Google Shape;16574;p32"/>
          <p:cNvSpPr/>
          <p:nvPr/>
        </p:nvSpPr>
        <p:spPr>
          <a:xfrm>
            <a:off x="760368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5" name="Google Shape;16575;p32"/>
          <p:cNvSpPr/>
          <p:nvPr/>
        </p:nvSpPr>
        <p:spPr>
          <a:xfrm>
            <a:off x="772319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6" name="Google Shape;16576;p32"/>
          <p:cNvSpPr/>
          <p:nvPr/>
        </p:nvSpPr>
        <p:spPr>
          <a:xfrm>
            <a:off x="784271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7" name="Google Shape;16577;p32"/>
          <p:cNvSpPr/>
          <p:nvPr/>
        </p:nvSpPr>
        <p:spPr>
          <a:xfrm>
            <a:off x="796222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8" name="Google Shape;16578;p32"/>
          <p:cNvSpPr/>
          <p:nvPr/>
        </p:nvSpPr>
        <p:spPr>
          <a:xfrm>
            <a:off x="808174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9" name="Google Shape;16579;p32"/>
          <p:cNvSpPr/>
          <p:nvPr/>
        </p:nvSpPr>
        <p:spPr>
          <a:xfrm>
            <a:off x="820125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0" name="Google Shape;16580;p32"/>
          <p:cNvSpPr/>
          <p:nvPr/>
        </p:nvSpPr>
        <p:spPr>
          <a:xfrm>
            <a:off x="832076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1" name="Google Shape;16581;p32"/>
          <p:cNvSpPr/>
          <p:nvPr/>
        </p:nvSpPr>
        <p:spPr>
          <a:xfrm>
            <a:off x="844028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2" name="Google Shape;16582;p32"/>
          <p:cNvSpPr/>
          <p:nvPr/>
        </p:nvSpPr>
        <p:spPr>
          <a:xfrm>
            <a:off x="855979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3" name="Google Shape;16583;p32"/>
          <p:cNvSpPr/>
          <p:nvPr/>
        </p:nvSpPr>
        <p:spPr>
          <a:xfrm>
            <a:off x="867930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4" name="Google Shape;16584;p32"/>
          <p:cNvSpPr/>
          <p:nvPr/>
        </p:nvSpPr>
        <p:spPr>
          <a:xfrm>
            <a:off x="879882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5" name="Google Shape;16585;p32"/>
          <p:cNvSpPr/>
          <p:nvPr/>
        </p:nvSpPr>
        <p:spPr>
          <a:xfrm>
            <a:off x="31350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6" name="Google Shape;16586;p32"/>
          <p:cNvSpPr/>
          <p:nvPr/>
        </p:nvSpPr>
        <p:spPr>
          <a:xfrm>
            <a:off x="43301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7" name="Google Shape;16587;p32"/>
          <p:cNvSpPr/>
          <p:nvPr/>
        </p:nvSpPr>
        <p:spPr>
          <a:xfrm>
            <a:off x="55251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8" name="Google Shape;16588;p32"/>
          <p:cNvSpPr/>
          <p:nvPr/>
        </p:nvSpPr>
        <p:spPr>
          <a:xfrm>
            <a:off x="67202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9" name="Google Shape;16589;p32"/>
          <p:cNvSpPr/>
          <p:nvPr/>
        </p:nvSpPr>
        <p:spPr>
          <a:xfrm>
            <a:off x="79153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0" name="Google Shape;16590;p32"/>
          <p:cNvSpPr/>
          <p:nvPr/>
        </p:nvSpPr>
        <p:spPr>
          <a:xfrm>
            <a:off x="91104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1" name="Google Shape;16591;p32"/>
          <p:cNvSpPr/>
          <p:nvPr/>
        </p:nvSpPr>
        <p:spPr>
          <a:xfrm>
            <a:off x="103055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2" name="Google Shape;16592;p32"/>
          <p:cNvSpPr/>
          <p:nvPr/>
        </p:nvSpPr>
        <p:spPr>
          <a:xfrm>
            <a:off x="115006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3" name="Google Shape;16593;p32"/>
          <p:cNvSpPr/>
          <p:nvPr/>
        </p:nvSpPr>
        <p:spPr>
          <a:xfrm>
            <a:off x="126956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4" name="Google Shape;16594;p32"/>
          <p:cNvSpPr/>
          <p:nvPr/>
        </p:nvSpPr>
        <p:spPr>
          <a:xfrm>
            <a:off x="138907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5" name="Google Shape;16595;p32"/>
          <p:cNvSpPr/>
          <p:nvPr/>
        </p:nvSpPr>
        <p:spPr>
          <a:xfrm>
            <a:off x="150858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6" name="Google Shape;16596;p32"/>
          <p:cNvSpPr/>
          <p:nvPr/>
        </p:nvSpPr>
        <p:spPr>
          <a:xfrm>
            <a:off x="162809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7" name="Google Shape;16597;p32"/>
          <p:cNvSpPr/>
          <p:nvPr/>
        </p:nvSpPr>
        <p:spPr>
          <a:xfrm>
            <a:off x="174760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8" name="Google Shape;16598;p32"/>
          <p:cNvSpPr/>
          <p:nvPr/>
        </p:nvSpPr>
        <p:spPr>
          <a:xfrm>
            <a:off x="186711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9" name="Google Shape;16599;p32"/>
          <p:cNvSpPr/>
          <p:nvPr/>
        </p:nvSpPr>
        <p:spPr>
          <a:xfrm>
            <a:off x="198661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0" name="Google Shape;16600;p32"/>
          <p:cNvSpPr/>
          <p:nvPr/>
        </p:nvSpPr>
        <p:spPr>
          <a:xfrm>
            <a:off x="210612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1" name="Google Shape;16601;p32"/>
          <p:cNvSpPr/>
          <p:nvPr/>
        </p:nvSpPr>
        <p:spPr>
          <a:xfrm>
            <a:off x="222563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2" name="Google Shape;16602;p32"/>
          <p:cNvSpPr/>
          <p:nvPr/>
        </p:nvSpPr>
        <p:spPr>
          <a:xfrm>
            <a:off x="234514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3" name="Google Shape;16603;p32"/>
          <p:cNvSpPr/>
          <p:nvPr/>
        </p:nvSpPr>
        <p:spPr>
          <a:xfrm>
            <a:off x="246465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4" name="Google Shape;16604;p32"/>
          <p:cNvSpPr/>
          <p:nvPr/>
        </p:nvSpPr>
        <p:spPr>
          <a:xfrm>
            <a:off x="258415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5" name="Google Shape;16605;p32"/>
          <p:cNvSpPr/>
          <p:nvPr/>
        </p:nvSpPr>
        <p:spPr>
          <a:xfrm>
            <a:off x="270366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6" name="Google Shape;16606;p32"/>
          <p:cNvSpPr/>
          <p:nvPr/>
        </p:nvSpPr>
        <p:spPr>
          <a:xfrm>
            <a:off x="282317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7" name="Google Shape;16607;p32"/>
          <p:cNvSpPr/>
          <p:nvPr/>
        </p:nvSpPr>
        <p:spPr>
          <a:xfrm>
            <a:off x="294268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8" name="Google Shape;16608;p32"/>
          <p:cNvSpPr/>
          <p:nvPr/>
        </p:nvSpPr>
        <p:spPr>
          <a:xfrm>
            <a:off x="306219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9" name="Google Shape;16609;p32"/>
          <p:cNvSpPr/>
          <p:nvPr/>
        </p:nvSpPr>
        <p:spPr>
          <a:xfrm>
            <a:off x="318170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0" name="Google Shape;16610;p32"/>
          <p:cNvSpPr/>
          <p:nvPr/>
        </p:nvSpPr>
        <p:spPr>
          <a:xfrm>
            <a:off x="330120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1" name="Google Shape;16611;p32"/>
          <p:cNvSpPr/>
          <p:nvPr/>
        </p:nvSpPr>
        <p:spPr>
          <a:xfrm>
            <a:off x="342071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2" name="Google Shape;16612;p32"/>
          <p:cNvSpPr/>
          <p:nvPr/>
        </p:nvSpPr>
        <p:spPr>
          <a:xfrm>
            <a:off x="354022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3" name="Google Shape;16613;p32"/>
          <p:cNvSpPr/>
          <p:nvPr/>
        </p:nvSpPr>
        <p:spPr>
          <a:xfrm>
            <a:off x="365973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4" name="Google Shape;16614;p32"/>
          <p:cNvSpPr/>
          <p:nvPr/>
        </p:nvSpPr>
        <p:spPr>
          <a:xfrm>
            <a:off x="377925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5" name="Google Shape;16615;p32"/>
          <p:cNvSpPr/>
          <p:nvPr/>
        </p:nvSpPr>
        <p:spPr>
          <a:xfrm>
            <a:off x="389876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6" name="Google Shape;16616;p32"/>
          <p:cNvSpPr/>
          <p:nvPr/>
        </p:nvSpPr>
        <p:spPr>
          <a:xfrm>
            <a:off x="401827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7" name="Google Shape;16617;p32"/>
          <p:cNvSpPr/>
          <p:nvPr/>
        </p:nvSpPr>
        <p:spPr>
          <a:xfrm>
            <a:off x="413779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8" name="Google Shape;16618;p32"/>
          <p:cNvSpPr/>
          <p:nvPr/>
        </p:nvSpPr>
        <p:spPr>
          <a:xfrm>
            <a:off x="425730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9" name="Google Shape;16619;p32"/>
          <p:cNvSpPr/>
          <p:nvPr/>
        </p:nvSpPr>
        <p:spPr>
          <a:xfrm>
            <a:off x="437682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0" name="Google Shape;16620;p32"/>
          <p:cNvSpPr/>
          <p:nvPr/>
        </p:nvSpPr>
        <p:spPr>
          <a:xfrm>
            <a:off x="449633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1" name="Google Shape;16621;p32"/>
          <p:cNvSpPr/>
          <p:nvPr/>
        </p:nvSpPr>
        <p:spPr>
          <a:xfrm>
            <a:off x="461584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2" name="Google Shape;16622;p32"/>
          <p:cNvSpPr/>
          <p:nvPr/>
        </p:nvSpPr>
        <p:spPr>
          <a:xfrm>
            <a:off x="473536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3" name="Google Shape;16623;p32"/>
          <p:cNvSpPr/>
          <p:nvPr/>
        </p:nvSpPr>
        <p:spPr>
          <a:xfrm>
            <a:off x="485487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4" name="Google Shape;16624;p32"/>
          <p:cNvSpPr/>
          <p:nvPr/>
        </p:nvSpPr>
        <p:spPr>
          <a:xfrm>
            <a:off x="497438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5" name="Google Shape;16625;p32"/>
          <p:cNvSpPr/>
          <p:nvPr/>
        </p:nvSpPr>
        <p:spPr>
          <a:xfrm>
            <a:off x="509390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6" name="Google Shape;16626;p32"/>
          <p:cNvSpPr/>
          <p:nvPr/>
        </p:nvSpPr>
        <p:spPr>
          <a:xfrm>
            <a:off x="521341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7" name="Google Shape;16627;p32"/>
          <p:cNvSpPr/>
          <p:nvPr/>
        </p:nvSpPr>
        <p:spPr>
          <a:xfrm>
            <a:off x="533292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8" name="Google Shape;16628;p32"/>
          <p:cNvSpPr/>
          <p:nvPr/>
        </p:nvSpPr>
        <p:spPr>
          <a:xfrm>
            <a:off x="545244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9" name="Google Shape;16629;p32"/>
          <p:cNvSpPr/>
          <p:nvPr/>
        </p:nvSpPr>
        <p:spPr>
          <a:xfrm>
            <a:off x="557195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0" name="Google Shape;16630;p32"/>
          <p:cNvSpPr/>
          <p:nvPr/>
        </p:nvSpPr>
        <p:spPr>
          <a:xfrm>
            <a:off x="569146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1" name="Google Shape;16631;p32"/>
          <p:cNvSpPr/>
          <p:nvPr/>
        </p:nvSpPr>
        <p:spPr>
          <a:xfrm>
            <a:off x="581098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2" name="Google Shape;16632;p32"/>
          <p:cNvSpPr/>
          <p:nvPr/>
        </p:nvSpPr>
        <p:spPr>
          <a:xfrm>
            <a:off x="593049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3" name="Google Shape;16633;p32"/>
          <p:cNvSpPr/>
          <p:nvPr/>
        </p:nvSpPr>
        <p:spPr>
          <a:xfrm>
            <a:off x="605001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4" name="Google Shape;16634;p32"/>
          <p:cNvSpPr/>
          <p:nvPr/>
        </p:nvSpPr>
        <p:spPr>
          <a:xfrm>
            <a:off x="616952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5" name="Google Shape;16635;p32"/>
          <p:cNvSpPr/>
          <p:nvPr/>
        </p:nvSpPr>
        <p:spPr>
          <a:xfrm>
            <a:off x="628903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6" name="Google Shape;16636;p32"/>
          <p:cNvSpPr/>
          <p:nvPr/>
        </p:nvSpPr>
        <p:spPr>
          <a:xfrm>
            <a:off x="640855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7" name="Google Shape;16637;p32"/>
          <p:cNvSpPr/>
          <p:nvPr/>
        </p:nvSpPr>
        <p:spPr>
          <a:xfrm>
            <a:off x="652806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8" name="Google Shape;16638;p32"/>
          <p:cNvSpPr/>
          <p:nvPr/>
        </p:nvSpPr>
        <p:spPr>
          <a:xfrm>
            <a:off x="664757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9" name="Google Shape;16639;p32"/>
          <p:cNvSpPr/>
          <p:nvPr/>
        </p:nvSpPr>
        <p:spPr>
          <a:xfrm>
            <a:off x="676709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0" name="Google Shape;16640;p32"/>
          <p:cNvSpPr/>
          <p:nvPr/>
        </p:nvSpPr>
        <p:spPr>
          <a:xfrm>
            <a:off x="688660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1" name="Google Shape;16641;p32"/>
          <p:cNvSpPr/>
          <p:nvPr/>
        </p:nvSpPr>
        <p:spPr>
          <a:xfrm>
            <a:off x="700611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2" name="Google Shape;16642;p32"/>
          <p:cNvSpPr/>
          <p:nvPr/>
        </p:nvSpPr>
        <p:spPr>
          <a:xfrm>
            <a:off x="712563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3" name="Google Shape;16643;p32"/>
          <p:cNvSpPr/>
          <p:nvPr/>
        </p:nvSpPr>
        <p:spPr>
          <a:xfrm>
            <a:off x="724514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4" name="Google Shape;16644;p32"/>
          <p:cNvSpPr/>
          <p:nvPr/>
        </p:nvSpPr>
        <p:spPr>
          <a:xfrm>
            <a:off x="736465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5" name="Google Shape;16645;p32"/>
          <p:cNvSpPr/>
          <p:nvPr/>
        </p:nvSpPr>
        <p:spPr>
          <a:xfrm>
            <a:off x="748417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6" name="Google Shape;16646;p32"/>
          <p:cNvSpPr/>
          <p:nvPr/>
        </p:nvSpPr>
        <p:spPr>
          <a:xfrm>
            <a:off x="760368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7" name="Google Shape;16647;p32"/>
          <p:cNvSpPr/>
          <p:nvPr/>
        </p:nvSpPr>
        <p:spPr>
          <a:xfrm>
            <a:off x="772319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8" name="Google Shape;16648;p32"/>
          <p:cNvSpPr/>
          <p:nvPr/>
        </p:nvSpPr>
        <p:spPr>
          <a:xfrm>
            <a:off x="784271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9" name="Google Shape;16649;p32"/>
          <p:cNvSpPr/>
          <p:nvPr/>
        </p:nvSpPr>
        <p:spPr>
          <a:xfrm>
            <a:off x="796222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0" name="Google Shape;16650;p32"/>
          <p:cNvSpPr/>
          <p:nvPr/>
        </p:nvSpPr>
        <p:spPr>
          <a:xfrm>
            <a:off x="808174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1" name="Google Shape;16651;p32"/>
          <p:cNvSpPr/>
          <p:nvPr/>
        </p:nvSpPr>
        <p:spPr>
          <a:xfrm>
            <a:off x="820125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2" name="Google Shape;16652;p32"/>
          <p:cNvSpPr/>
          <p:nvPr/>
        </p:nvSpPr>
        <p:spPr>
          <a:xfrm>
            <a:off x="832076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3" name="Google Shape;16653;p32"/>
          <p:cNvSpPr/>
          <p:nvPr/>
        </p:nvSpPr>
        <p:spPr>
          <a:xfrm>
            <a:off x="844028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4" name="Google Shape;16654;p32"/>
          <p:cNvSpPr/>
          <p:nvPr/>
        </p:nvSpPr>
        <p:spPr>
          <a:xfrm>
            <a:off x="855979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5" name="Google Shape;16655;p32"/>
          <p:cNvSpPr/>
          <p:nvPr/>
        </p:nvSpPr>
        <p:spPr>
          <a:xfrm>
            <a:off x="867930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6" name="Google Shape;16656;p32"/>
          <p:cNvSpPr/>
          <p:nvPr/>
        </p:nvSpPr>
        <p:spPr>
          <a:xfrm>
            <a:off x="879882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7" name="Google Shape;16657;p32"/>
          <p:cNvSpPr/>
          <p:nvPr/>
        </p:nvSpPr>
        <p:spPr>
          <a:xfrm>
            <a:off x="31350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8" name="Google Shape;16658;p32"/>
          <p:cNvSpPr/>
          <p:nvPr/>
        </p:nvSpPr>
        <p:spPr>
          <a:xfrm>
            <a:off x="43301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9" name="Google Shape;16659;p32"/>
          <p:cNvSpPr/>
          <p:nvPr/>
        </p:nvSpPr>
        <p:spPr>
          <a:xfrm>
            <a:off x="55251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0" name="Google Shape;16660;p32"/>
          <p:cNvSpPr/>
          <p:nvPr/>
        </p:nvSpPr>
        <p:spPr>
          <a:xfrm>
            <a:off x="67202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1" name="Google Shape;16661;p32"/>
          <p:cNvSpPr/>
          <p:nvPr/>
        </p:nvSpPr>
        <p:spPr>
          <a:xfrm>
            <a:off x="79153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2" name="Google Shape;16662;p32"/>
          <p:cNvSpPr/>
          <p:nvPr/>
        </p:nvSpPr>
        <p:spPr>
          <a:xfrm>
            <a:off x="91104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3" name="Google Shape;16663;p32"/>
          <p:cNvSpPr/>
          <p:nvPr/>
        </p:nvSpPr>
        <p:spPr>
          <a:xfrm>
            <a:off x="103055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4" name="Google Shape;16664;p32"/>
          <p:cNvSpPr/>
          <p:nvPr/>
        </p:nvSpPr>
        <p:spPr>
          <a:xfrm>
            <a:off x="115006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5" name="Google Shape;16665;p32"/>
          <p:cNvSpPr/>
          <p:nvPr/>
        </p:nvSpPr>
        <p:spPr>
          <a:xfrm>
            <a:off x="126956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6" name="Google Shape;16666;p32"/>
          <p:cNvSpPr/>
          <p:nvPr/>
        </p:nvSpPr>
        <p:spPr>
          <a:xfrm>
            <a:off x="138907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7" name="Google Shape;16667;p32"/>
          <p:cNvSpPr/>
          <p:nvPr/>
        </p:nvSpPr>
        <p:spPr>
          <a:xfrm>
            <a:off x="150858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8" name="Google Shape;16668;p32"/>
          <p:cNvSpPr/>
          <p:nvPr/>
        </p:nvSpPr>
        <p:spPr>
          <a:xfrm>
            <a:off x="162809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9" name="Google Shape;16669;p32"/>
          <p:cNvSpPr/>
          <p:nvPr/>
        </p:nvSpPr>
        <p:spPr>
          <a:xfrm>
            <a:off x="174760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0" name="Google Shape;16670;p32"/>
          <p:cNvSpPr/>
          <p:nvPr/>
        </p:nvSpPr>
        <p:spPr>
          <a:xfrm>
            <a:off x="186711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1" name="Google Shape;16671;p32"/>
          <p:cNvSpPr/>
          <p:nvPr/>
        </p:nvSpPr>
        <p:spPr>
          <a:xfrm>
            <a:off x="198661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2" name="Google Shape;16672;p32"/>
          <p:cNvSpPr/>
          <p:nvPr/>
        </p:nvSpPr>
        <p:spPr>
          <a:xfrm>
            <a:off x="210612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3" name="Google Shape;16673;p32"/>
          <p:cNvSpPr/>
          <p:nvPr/>
        </p:nvSpPr>
        <p:spPr>
          <a:xfrm>
            <a:off x="222563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4" name="Google Shape;16674;p32"/>
          <p:cNvSpPr/>
          <p:nvPr/>
        </p:nvSpPr>
        <p:spPr>
          <a:xfrm>
            <a:off x="234514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5" name="Google Shape;16675;p32"/>
          <p:cNvSpPr/>
          <p:nvPr/>
        </p:nvSpPr>
        <p:spPr>
          <a:xfrm>
            <a:off x="246465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6" name="Google Shape;16676;p32"/>
          <p:cNvSpPr/>
          <p:nvPr/>
        </p:nvSpPr>
        <p:spPr>
          <a:xfrm>
            <a:off x="258415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7" name="Google Shape;16677;p32"/>
          <p:cNvSpPr/>
          <p:nvPr/>
        </p:nvSpPr>
        <p:spPr>
          <a:xfrm>
            <a:off x="270366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8" name="Google Shape;16678;p32"/>
          <p:cNvSpPr/>
          <p:nvPr/>
        </p:nvSpPr>
        <p:spPr>
          <a:xfrm>
            <a:off x="282317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9" name="Google Shape;16679;p32"/>
          <p:cNvSpPr/>
          <p:nvPr/>
        </p:nvSpPr>
        <p:spPr>
          <a:xfrm>
            <a:off x="294268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0" name="Google Shape;16680;p32"/>
          <p:cNvSpPr/>
          <p:nvPr/>
        </p:nvSpPr>
        <p:spPr>
          <a:xfrm>
            <a:off x="306219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1" name="Google Shape;16681;p32"/>
          <p:cNvSpPr/>
          <p:nvPr/>
        </p:nvSpPr>
        <p:spPr>
          <a:xfrm>
            <a:off x="318170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2" name="Google Shape;16682;p32"/>
          <p:cNvSpPr/>
          <p:nvPr/>
        </p:nvSpPr>
        <p:spPr>
          <a:xfrm>
            <a:off x="330120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3" name="Google Shape;16683;p32"/>
          <p:cNvSpPr/>
          <p:nvPr/>
        </p:nvSpPr>
        <p:spPr>
          <a:xfrm>
            <a:off x="342071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4" name="Google Shape;16684;p32"/>
          <p:cNvSpPr/>
          <p:nvPr/>
        </p:nvSpPr>
        <p:spPr>
          <a:xfrm>
            <a:off x="354022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5" name="Google Shape;16685;p32"/>
          <p:cNvSpPr/>
          <p:nvPr/>
        </p:nvSpPr>
        <p:spPr>
          <a:xfrm>
            <a:off x="365973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6" name="Google Shape;16686;p32"/>
          <p:cNvSpPr/>
          <p:nvPr/>
        </p:nvSpPr>
        <p:spPr>
          <a:xfrm>
            <a:off x="377925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7" name="Google Shape;16687;p32"/>
          <p:cNvSpPr/>
          <p:nvPr/>
        </p:nvSpPr>
        <p:spPr>
          <a:xfrm>
            <a:off x="389876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8" name="Google Shape;16688;p32"/>
          <p:cNvSpPr/>
          <p:nvPr/>
        </p:nvSpPr>
        <p:spPr>
          <a:xfrm>
            <a:off x="401827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9" name="Google Shape;16689;p32"/>
          <p:cNvSpPr/>
          <p:nvPr/>
        </p:nvSpPr>
        <p:spPr>
          <a:xfrm>
            <a:off x="413779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0" name="Google Shape;16690;p32"/>
          <p:cNvSpPr/>
          <p:nvPr/>
        </p:nvSpPr>
        <p:spPr>
          <a:xfrm>
            <a:off x="425730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1" name="Google Shape;16691;p32"/>
          <p:cNvSpPr/>
          <p:nvPr/>
        </p:nvSpPr>
        <p:spPr>
          <a:xfrm>
            <a:off x="437682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2" name="Google Shape;16692;p32"/>
          <p:cNvSpPr/>
          <p:nvPr/>
        </p:nvSpPr>
        <p:spPr>
          <a:xfrm>
            <a:off x="449633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3" name="Google Shape;16693;p32"/>
          <p:cNvSpPr/>
          <p:nvPr/>
        </p:nvSpPr>
        <p:spPr>
          <a:xfrm>
            <a:off x="461584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4" name="Google Shape;16694;p32"/>
          <p:cNvSpPr/>
          <p:nvPr/>
        </p:nvSpPr>
        <p:spPr>
          <a:xfrm>
            <a:off x="473536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5" name="Google Shape;16695;p32"/>
          <p:cNvSpPr/>
          <p:nvPr/>
        </p:nvSpPr>
        <p:spPr>
          <a:xfrm>
            <a:off x="485487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6" name="Google Shape;16696;p32"/>
          <p:cNvSpPr/>
          <p:nvPr/>
        </p:nvSpPr>
        <p:spPr>
          <a:xfrm>
            <a:off x="497438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7" name="Google Shape;16697;p32"/>
          <p:cNvSpPr/>
          <p:nvPr/>
        </p:nvSpPr>
        <p:spPr>
          <a:xfrm>
            <a:off x="509390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8" name="Google Shape;16698;p32"/>
          <p:cNvSpPr/>
          <p:nvPr/>
        </p:nvSpPr>
        <p:spPr>
          <a:xfrm>
            <a:off x="521341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9" name="Google Shape;16699;p32"/>
          <p:cNvSpPr/>
          <p:nvPr/>
        </p:nvSpPr>
        <p:spPr>
          <a:xfrm>
            <a:off x="533292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0" name="Google Shape;16700;p32"/>
          <p:cNvSpPr/>
          <p:nvPr/>
        </p:nvSpPr>
        <p:spPr>
          <a:xfrm>
            <a:off x="545244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1" name="Google Shape;16701;p32"/>
          <p:cNvSpPr/>
          <p:nvPr/>
        </p:nvSpPr>
        <p:spPr>
          <a:xfrm>
            <a:off x="557195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2" name="Google Shape;16702;p32"/>
          <p:cNvSpPr/>
          <p:nvPr/>
        </p:nvSpPr>
        <p:spPr>
          <a:xfrm>
            <a:off x="569146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3" name="Google Shape;16703;p32"/>
          <p:cNvSpPr/>
          <p:nvPr/>
        </p:nvSpPr>
        <p:spPr>
          <a:xfrm>
            <a:off x="581098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4" name="Google Shape;16704;p32"/>
          <p:cNvSpPr/>
          <p:nvPr/>
        </p:nvSpPr>
        <p:spPr>
          <a:xfrm>
            <a:off x="593049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5" name="Google Shape;16705;p32"/>
          <p:cNvSpPr/>
          <p:nvPr/>
        </p:nvSpPr>
        <p:spPr>
          <a:xfrm>
            <a:off x="605001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6" name="Google Shape;16706;p32"/>
          <p:cNvSpPr/>
          <p:nvPr/>
        </p:nvSpPr>
        <p:spPr>
          <a:xfrm>
            <a:off x="616952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7" name="Google Shape;16707;p32"/>
          <p:cNvSpPr/>
          <p:nvPr/>
        </p:nvSpPr>
        <p:spPr>
          <a:xfrm>
            <a:off x="628903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8" name="Google Shape;16708;p32"/>
          <p:cNvSpPr/>
          <p:nvPr/>
        </p:nvSpPr>
        <p:spPr>
          <a:xfrm>
            <a:off x="640855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9" name="Google Shape;16709;p32"/>
          <p:cNvSpPr/>
          <p:nvPr/>
        </p:nvSpPr>
        <p:spPr>
          <a:xfrm>
            <a:off x="652806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0" name="Google Shape;16710;p32"/>
          <p:cNvSpPr/>
          <p:nvPr/>
        </p:nvSpPr>
        <p:spPr>
          <a:xfrm>
            <a:off x="664757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1" name="Google Shape;16711;p32"/>
          <p:cNvSpPr/>
          <p:nvPr/>
        </p:nvSpPr>
        <p:spPr>
          <a:xfrm>
            <a:off x="676709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2" name="Google Shape;16712;p32"/>
          <p:cNvSpPr/>
          <p:nvPr/>
        </p:nvSpPr>
        <p:spPr>
          <a:xfrm>
            <a:off x="688660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3" name="Google Shape;16713;p32"/>
          <p:cNvSpPr/>
          <p:nvPr/>
        </p:nvSpPr>
        <p:spPr>
          <a:xfrm>
            <a:off x="700611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4" name="Google Shape;16714;p32"/>
          <p:cNvSpPr/>
          <p:nvPr/>
        </p:nvSpPr>
        <p:spPr>
          <a:xfrm>
            <a:off x="712563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5" name="Google Shape;16715;p32"/>
          <p:cNvSpPr/>
          <p:nvPr/>
        </p:nvSpPr>
        <p:spPr>
          <a:xfrm>
            <a:off x="724514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6" name="Google Shape;16716;p32"/>
          <p:cNvSpPr/>
          <p:nvPr/>
        </p:nvSpPr>
        <p:spPr>
          <a:xfrm>
            <a:off x="736465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7" name="Google Shape;16717;p32"/>
          <p:cNvSpPr/>
          <p:nvPr/>
        </p:nvSpPr>
        <p:spPr>
          <a:xfrm>
            <a:off x="748417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8" name="Google Shape;16718;p32"/>
          <p:cNvSpPr/>
          <p:nvPr/>
        </p:nvSpPr>
        <p:spPr>
          <a:xfrm>
            <a:off x="760368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9" name="Google Shape;16719;p32"/>
          <p:cNvSpPr/>
          <p:nvPr/>
        </p:nvSpPr>
        <p:spPr>
          <a:xfrm>
            <a:off x="772319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0" name="Google Shape;16720;p32"/>
          <p:cNvSpPr/>
          <p:nvPr/>
        </p:nvSpPr>
        <p:spPr>
          <a:xfrm>
            <a:off x="784271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1" name="Google Shape;16721;p32"/>
          <p:cNvSpPr/>
          <p:nvPr/>
        </p:nvSpPr>
        <p:spPr>
          <a:xfrm>
            <a:off x="796222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2" name="Google Shape;16722;p32"/>
          <p:cNvSpPr/>
          <p:nvPr/>
        </p:nvSpPr>
        <p:spPr>
          <a:xfrm>
            <a:off x="808174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3" name="Google Shape;16723;p32"/>
          <p:cNvSpPr/>
          <p:nvPr/>
        </p:nvSpPr>
        <p:spPr>
          <a:xfrm>
            <a:off x="820125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4" name="Google Shape;16724;p32"/>
          <p:cNvSpPr/>
          <p:nvPr/>
        </p:nvSpPr>
        <p:spPr>
          <a:xfrm>
            <a:off x="832076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5" name="Google Shape;16725;p32"/>
          <p:cNvSpPr/>
          <p:nvPr/>
        </p:nvSpPr>
        <p:spPr>
          <a:xfrm>
            <a:off x="844028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6" name="Google Shape;16726;p32"/>
          <p:cNvSpPr/>
          <p:nvPr/>
        </p:nvSpPr>
        <p:spPr>
          <a:xfrm>
            <a:off x="855979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7" name="Google Shape;16727;p32"/>
          <p:cNvSpPr/>
          <p:nvPr/>
        </p:nvSpPr>
        <p:spPr>
          <a:xfrm>
            <a:off x="867930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8" name="Google Shape;16728;p32"/>
          <p:cNvSpPr/>
          <p:nvPr/>
        </p:nvSpPr>
        <p:spPr>
          <a:xfrm>
            <a:off x="879882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9" name="Google Shape;16729;p32"/>
          <p:cNvSpPr/>
          <p:nvPr/>
        </p:nvSpPr>
        <p:spPr>
          <a:xfrm>
            <a:off x="31350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0" name="Google Shape;16730;p32"/>
          <p:cNvSpPr/>
          <p:nvPr/>
        </p:nvSpPr>
        <p:spPr>
          <a:xfrm>
            <a:off x="43301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1" name="Google Shape;16731;p32"/>
          <p:cNvSpPr/>
          <p:nvPr/>
        </p:nvSpPr>
        <p:spPr>
          <a:xfrm>
            <a:off x="55251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2" name="Google Shape;16732;p32"/>
          <p:cNvSpPr/>
          <p:nvPr/>
        </p:nvSpPr>
        <p:spPr>
          <a:xfrm>
            <a:off x="67202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3" name="Google Shape;16733;p32"/>
          <p:cNvSpPr/>
          <p:nvPr/>
        </p:nvSpPr>
        <p:spPr>
          <a:xfrm>
            <a:off x="79153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4" name="Google Shape;16734;p32"/>
          <p:cNvSpPr/>
          <p:nvPr/>
        </p:nvSpPr>
        <p:spPr>
          <a:xfrm>
            <a:off x="91104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5" name="Google Shape;16735;p32"/>
          <p:cNvSpPr/>
          <p:nvPr/>
        </p:nvSpPr>
        <p:spPr>
          <a:xfrm>
            <a:off x="103055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6" name="Google Shape;16736;p32"/>
          <p:cNvSpPr/>
          <p:nvPr/>
        </p:nvSpPr>
        <p:spPr>
          <a:xfrm>
            <a:off x="115006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7" name="Google Shape;16737;p32"/>
          <p:cNvSpPr/>
          <p:nvPr/>
        </p:nvSpPr>
        <p:spPr>
          <a:xfrm>
            <a:off x="126956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8" name="Google Shape;16738;p32"/>
          <p:cNvSpPr/>
          <p:nvPr/>
        </p:nvSpPr>
        <p:spPr>
          <a:xfrm>
            <a:off x="138907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9" name="Google Shape;16739;p32"/>
          <p:cNvSpPr/>
          <p:nvPr/>
        </p:nvSpPr>
        <p:spPr>
          <a:xfrm>
            <a:off x="150858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0" name="Google Shape;16740;p32"/>
          <p:cNvSpPr/>
          <p:nvPr/>
        </p:nvSpPr>
        <p:spPr>
          <a:xfrm>
            <a:off x="162809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1" name="Google Shape;16741;p32"/>
          <p:cNvSpPr/>
          <p:nvPr/>
        </p:nvSpPr>
        <p:spPr>
          <a:xfrm>
            <a:off x="174760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2" name="Google Shape;16742;p32"/>
          <p:cNvSpPr/>
          <p:nvPr/>
        </p:nvSpPr>
        <p:spPr>
          <a:xfrm>
            <a:off x="186711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3" name="Google Shape;16743;p32"/>
          <p:cNvSpPr/>
          <p:nvPr/>
        </p:nvSpPr>
        <p:spPr>
          <a:xfrm>
            <a:off x="198661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4" name="Google Shape;16744;p32"/>
          <p:cNvSpPr/>
          <p:nvPr/>
        </p:nvSpPr>
        <p:spPr>
          <a:xfrm>
            <a:off x="210612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5" name="Google Shape;16745;p32"/>
          <p:cNvSpPr/>
          <p:nvPr/>
        </p:nvSpPr>
        <p:spPr>
          <a:xfrm>
            <a:off x="222563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6" name="Google Shape;16746;p32"/>
          <p:cNvSpPr/>
          <p:nvPr/>
        </p:nvSpPr>
        <p:spPr>
          <a:xfrm>
            <a:off x="234514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7" name="Google Shape;16747;p32"/>
          <p:cNvSpPr/>
          <p:nvPr/>
        </p:nvSpPr>
        <p:spPr>
          <a:xfrm>
            <a:off x="246465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8" name="Google Shape;16748;p32"/>
          <p:cNvSpPr/>
          <p:nvPr/>
        </p:nvSpPr>
        <p:spPr>
          <a:xfrm>
            <a:off x="258415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9" name="Google Shape;16749;p32"/>
          <p:cNvSpPr/>
          <p:nvPr/>
        </p:nvSpPr>
        <p:spPr>
          <a:xfrm>
            <a:off x="270366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0" name="Google Shape;16750;p32"/>
          <p:cNvSpPr/>
          <p:nvPr/>
        </p:nvSpPr>
        <p:spPr>
          <a:xfrm>
            <a:off x="282317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1" name="Google Shape;16751;p32"/>
          <p:cNvSpPr/>
          <p:nvPr/>
        </p:nvSpPr>
        <p:spPr>
          <a:xfrm>
            <a:off x="294268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2" name="Google Shape;16752;p32"/>
          <p:cNvSpPr/>
          <p:nvPr/>
        </p:nvSpPr>
        <p:spPr>
          <a:xfrm>
            <a:off x="306219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3" name="Google Shape;16753;p32"/>
          <p:cNvSpPr/>
          <p:nvPr/>
        </p:nvSpPr>
        <p:spPr>
          <a:xfrm>
            <a:off x="318170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4" name="Google Shape;16754;p32"/>
          <p:cNvSpPr/>
          <p:nvPr/>
        </p:nvSpPr>
        <p:spPr>
          <a:xfrm>
            <a:off x="330120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5" name="Google Shape;16755;p32"/>
          <p:cNvSpPr/>
          <p:nvPr/>
        </p:nvSpPr>
        <p:spPr>
          <a:xfrm>
            <a:off x="342071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6" name="Google Shape;16756;p32"/>
          <p:cNvSpPr/>
          <p:nvPr/>
        </p:nvSpPr>
        <p:spPr>
          <a:xfrm>
            <a:off x="354022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7" name="Google Shape;16757;p32"/>
          <p:cNvSpPr/>
          <p:nvPr/>
        </p:nvSpPr>
        <p:spPr>
          <a:xfrm>
            <a:off x="365973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8" name="Google Shape;16758;p32"/>
          <p:cNvSpPr/>
          <p:nvPr/>
        </p:nvSpPr>
        <p:spPr>
          <a:xfrm>
            <a:off x="377925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9" name="Google Shape;16759;p32"/>
          <p:cNvSpPr/>
          <p:nvPr/>
        </p:nvSpPr>
        <p:spPr>
          <a:xfrm>
            <a:off x="389876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0" name="Google Shape;16760;p32"/>
          <p:cNvSpPr/>
          <p:nvPr/>
        </p:nvSpPr>
        <p:spPr>
          <a:xfrm>
            <a:off x="401827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1" name="Google Shape;16761;p32"/>
          <p:cNvSpPr/>
          <p:nvPr/>
        </p:nvSpPr>
        <p:spPr>
          <a:xfrm>
            <a:off x="413779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2" name="Google Shape;16762;p32"/>
          <p:cNvSpPr/>
          <p:nvPr/>
        </p:nvSpPr>
        <p:spPr>
          <a:xfrm>
            <a:off x="425730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3" name="Google Shape;16763;p32"/>
          <p:cNvSpPr/>
          <p:nvPr/>
        </p:nvSpPr>
        <p:spPr>
          <a:xfrm>
            <a:off x="437682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4" name="Google Shape;16764;p32"/>
          <p:cNvSpPr/>
          <p:nvPr/>
        </p:nvSpPr>
        <p:spPr>
          <a:xfrm>
            <a:off x="449633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5" name="Google Shape;16765;p32"/>
          <p:cNvSpPr/>
          <p:nvPr/>
        </p:nvSpPr>
        <p:spPr>
          <a:xfrm>
            <a:off x="461584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6" name="Google Shape;16766;p32"/>
          <p:cNvSpPr/>
          <p:nvPr/>
        </p:nvSpPr>
        <p:spPr>
          <a:xfrm>
            <a:off x="473536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7" name="Google Shape;16767;p32"/>
          <p:cNvSpPr/>
          <p:nvPr/>
        </p:nvSpPr>
        <p:spPr>
          <a:xfrm>
            <a:off x="485487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8" name="Google Shape;16768;p32"/>
          <p:cNvSpPr/>
          <p:nvPr/>
        </p:nvSpPr>
        <p:spPr>
          <a:xfrm>
            <a:off x="497438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9" name="Google Shape;16769;p32"/>
          <p:cNvSpPr/>
          <p:nvPr/>
        </p:nvSpPr>
        <p:spPr>
          <a:xfrm>
            <a:off x="509390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0" name="Google Shape;16770;p32"/>
          <p:cNvSpPr/>
          <p:nvPr/>
        </p:nvSpPr>
        <p:spPr>
          <a:xfrm>
            <a:off x="521341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1" name="Google Shape;16771;p32"/>
          <p:cNvSpPr/>
          <p:nvPr/>
        </p:nvSpPr>
        <p:spPr>
          <a:xfrm>
            <a:off x="533292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2" name="Google Shape;16772;p32"/>
          <p:cNvSpPr/>
          <p:nvPr/>
        </p:nvSpPr>
        <p:spPr>
          <a:xfrm>
            <a:off x="545244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3" name="Google Shape;16773;p32"/>
          <p:cNvSpPr/>
          <p:nvPr/>
        </p:nvSpPr>
        <p:spPr>
          <a:xfrm>
            <a:off x="557195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4" name="Google Shape;16774;p32"/>
          <p:cNvSpPr/>
          <p:nvPr/>
        </p:nvSpPr>
        <p:spPr>
          <a:xfrm>
            <a:off x="569146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5" name="Google Shape;16775;p32"/>
          <p:cNvSpPr/>
          <p:nvPr/>
        </p:nvSpPr>
        <p:spPr>
          <a:xfrm>
            <a:off x="581098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6" name="Google Shape;16776;p32"/>
          <p:cNvSpPr/>
          <p:nvPr/>
        </p:nvSpPr>
        <p:spPr>
          <a:xfrm>
            <a:off x="593049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7" name="Google Shape;16777;p32"/>
          <p:cNvSpPr/>
          <p:nvPr/>
        </p:nvSpPr>
        <p:spPr>
          <a:xfrm>
            <a:off x="605001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8" name="Google Shape;16778;p32"/>
          <p:cNvSpPr/>
          <p:nvPr/>
        </p:nvSpPr>
        <p:spPr>
          <a:xfrm>
            <a:off x="616952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9" name="Google Shape;16779;p32"/>
          <p:cNvSpPr/>
          <p:nvPr/>
        </p:nvSpPr>
        <p:spPr>
          <a:xfrm>
            <a:off x="628903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0" name="Google Shape;16780;p32"/>
          <p:cNvSpPr/>
          <p:nvPr/>
        </p:nvSpPr>
        <p:spPr>
          <a:xfrm>
            <a:off x="640855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1" name="Google Shape;16781;p32"/>
          <p:cNvSpPr/>
          <p:nvPr/>
        </p:nvSpPr>
        <p:spPr>
          <a:xfrm>
            <a:off x="652806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2" name="Google Shape;16782;p32"/>
          <p:cNvSpPr/>
          <p:nvPr/>
        </p:nvSpPr>
        <p:spPr>
          <a:xfrm>
            <a:off x="664757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3" name="Google Shape;16783;p32"/>
          <p:cNvSpPr/>
          <p:nvPr/>
        </p:nvSpPr>
        <p:spPr>
          <a:xfrm>
            <a:off x="676709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4" name="Google Shape;16784;p32"/>
          <p:cNvSpPr/>
          <p:nvPr/>
        </p:nvSpPr>
        <p:spPr>
          <a:xfrm>
            <a:off x="688660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5" name="Google Shape;16785;p32"/>
          <p:cNvSpPr/>
          <p:nvPr/>
        </p:nvSpPr>
        <p:spPr>
          <a:xfrm>
            <a:off x="700611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6" name="Google Shape;16786;p32"/>
          <p:cNvSpPr/>
          <p:nvPr/>
        </p:nvSpPr>
        <p:spPr>
          <a:xfrm>
            <a:off x="712563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7" name="Google Shape;16787;p32"/>
          <p:cNvSpPr/>
          <p:nvPr/>
        </p:nvSpPr>
        <p:spPr>
          <a:xfrm>
            <a:off x="724514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8" name="Google Shape;16788;p32"/>
          <p:cNvSpPr/>
          <p:nvPr/>
        </p:nvSpPr>
        <p:spPr>
          <a:xfrm>
            <a:off x="736465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9" name="Google Shape;16789;p32"/>
          <p:cNvSpPr/>
          <p:nvPr/>
        </p:nvSpPr>
        <p:spPr>
          <a:xfrm>
            <a:off x="748417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0" name="Google Shape;16790;p32"/>
          <p:cNvSpPr/>
          <p:nvPr/>
        </p:nvSpPr>
        <p:spPr>
          <a:xfrm>
            <a:off x="760368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1" name="Google Shape;16791;p32"/>
          <p:cNvSpPr/>
          <p:nvPr/>
        </p:nvSpPr>
        <p:spPr>
          <a:xfrm>
            <a:off x="772319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2" name="Google Shape;16792;p32"/>
          <p:cNvSpPr/>
          <p:nvPr/>
        </p:nvSpPr>
        <p:spPr>
          <a:xfrm>
            <a:off x="784271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3" name="Google Shape;16793;p32"/>
          <p:cNvSpPr/>
          <p:nvPr/>
        </p:nvSpPr>
        <p:spPr>
          <a:xfrm>
            <a:off x="796222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4" name="Google Shape;16794;p32"/>
          <p:cNvSpPr/>
          <p:nvPr/>
        </p:nvSpPr>
        <p:spPr>
          <a:xfrm>
            <a:off x="808174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5" name="Google Shape;16795;p32"/>
          <p:cNvSpPr/>
          <p:nvPr/>
        </p:nvSpPr>
        <p:spPr>
          <a:xfrm>
            <a:off x="820125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6" name="Google Shape;16796;p32"/>
          <p:cNvSpPr/>
          <p:nvPr/>
        </p:nvSpPr>
        <p:spPr>
          <a:xfrm>
            <a:off x="832076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7" name="Google Shape;16797;p32"/>
          <p:cNvSpPr/>
          <p:nvPr/>
        </p:nvSpPr>
        <p:spPr>
          <a:xfrm>
            <a:off x="844028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8" name="Google Shape;16798;p32"/>
          <p:cNvSpPr/>
          <p:nvPr/>
        </p:nvSpPr>
        <p:spPr>
          <a:xfrm>
            <a:off x="855979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9" name="Google Shape;16799;p32"/>
          <p:cNvSpPr/>
          <p:nvPr/>
        </p:nvSpPr>
        <p:spPr>
          <a:xfrm>
            <a:off x="867930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0" name="Google Shape;16800;p32"/>
          <p:cNvSpPr/>
          <p:nvPr/>
        </p:nvSpPr>
        <p:spPr>
          <a:xfrm>
            <a:off x="879882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1" name="Google Shape;16801;p32"/>
          <p:cNvSpPr/>
          <p:nvPr/>
        </p:nvSpPr>
        <p:spPr>
          <a:xfrm>
            <a:off x="31350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2" name="Google Shape;16802;p32"/>
          <p:cNvSpPr/>
          <p:nvPr/>
        </p:nvSpPr>
        <p:spPr>
          <a:xfrm>
            <a:off x="43301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3" name="Google Shape;16803;p32"/>
          <p:cNvSpPr/>
          <p:nvPr/>
        </p:nvSpPr>
        <p:spPr>
          <a:xfrm>
            <a:off x="55251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4" name="Google Shape;16804;p32"/>
          <p:cNvSpPr/>
          <p:nvPr/>
        </p:nvSpPr>
        <p:spPr>
          <a:xfrm>
            <a:off x="67202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5" name="Google Shape;16805;p32"/>
          <p:cNvSpPr/>
          <p:nvPr/>
        </p:nvSpPr>
        <p:spPr>
          <a:xfrm>
            <a:off x="79153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6" name="Google Shape;16806;p32"/>
          <p:cNvSpPr/>
          <p:nvPr/>
        </p:nvSpPr>
        <p:spPr>
          <a:xfrm>
            <a:off x="91104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7" name="Google Shape;16807;p32"/>
          <p:cNvSpPr/>
          <p:nvPr/>
        </p:nvSpPr>
        <p:spPr>
          <a:xfrm>
            <a:off x="103055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8" name="Google Shape;16808;p32"/>
          <p:cNvSpPr/>
          <p:nvPr/>
        </p:nvSpPr>
        <p:spPr>
          <a:xfrm>
            <a:off x="115006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9" name="Google Shape;16809;p32"/>
          <p:cNvSpPr/>
          <p:nvPr/>
        </p:nvSpPr>
        <p:spPr>
          <a:xfrm>
            <a:off x="126956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0" name="Google Shape;16810;p32"/>
          <p:cNvSpPr/>
          <p:nvPr/>
        </p:nvSpPr>
        <p:spPr>
          <a:xfrm>
            <a:off x="138907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1" name="Google Shape;16811;p32"/>
          <p:cNvSpPr/>
          <p:nvPr/>
        </p:nvSpPr>
        <p:spPr>
          <a:xfrm>
            <a:off x="150858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2" name="Google Shape;16812;p32"/>
          <p:cNvSpPr/>
          <p:nvPr/>
        </p:nvSpPr>
        <p:spPr>
          <a:xfrm>
            <a:off x="162809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3" name="Google Shape;16813;p32"/>
          <p:cNvSpPr/>
          <p:nvPr/>
        </p:nvSpPr>
        <p:spPr>
          <a:xfrm>
            <a:off x="174760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4" name="Google Shape;16814;p32"/>
          <p:cNvSpPr/>
          <p:nvPr/>
        </p:nvSpPr>
        <p:spPr>
          <a:xfrm>
            <a:off x="186711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5" name="Google Shape;16815;p32"/>
          <p:cNvSpPr/>
          <p:nvPr/>
        </p:nvSpPr>
        <p:spPr>
          <a:xfrm>
            <a:off x="198661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6" name="Google Shape;16816;p32"/>
          <p:cNvSpPr/>
          <p:nvPr/>
        </p:nvSpPr>
        <p:spPr>
          <a:xfrm>
            <a:off x="210612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7" name="Google Shape;16817;p32"/>
          <p:cNvSpPr/>
          <p:nvPr/>
        </p:nvSpPr>
        <p:spPr>
          <a:xfrm>
            <a:off x="222563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8" name="Google Shape;16818;p32"/>
          <p:cNvSpPr/>
          <p:nvPr/>
        </p:nvSpPr>
        <p:spPr>
          <a:xfrm>
            <a:off x="234514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9" name="Google Shape;16819;p32"/>
          <p:cNvSpPr/>
          <p:nvPr/>
        </p:nvSpPr>
        <p:spPr>
          <a:xfrm>
            <a:off x="246465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0" name="Google Shape;16820;p32"/>
          <p:cNvSpPr/>
          <p:nvPr/>
        </p:nvSpPr>
        <p:spPr>
          <a:xfrm>
            <a:off x="258415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1" name="Google Shape;16821;p32"/>
          <p:cNvSpPr/>
          <p:nvPr/>
        </p:nvSpPr>
        <p:spPr>
          <a:xfrm>
            <a:off x="270366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2" name="Google Shape;16822;p32"/>
          <p:cNvSpPr/>
          <p:nvPr/>
        </p:nvSpPr>
        <p:spPr>
          <a:xfrm>
            <a:off x="282317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3" name="Google Shape;16823;p32"/>
          <p:cNvSpPr/>
          <p:nvPr/>
        </p:nvSpPr>
        <p:spPr>
          <a:xfrm>
            <a:off x="294268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4" name="Google Shape;16824;p32"/>
          <p:cNvSpPr/>
          <p:nvPr/>
        </p:nvSpPr>
        <p:spPr>
          <a:xfrm>
            <a:off x="306219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5" name="Google Shape;16825;p32"/>
          <p:cNvSpPr/>
          <p:nvPr/>
        </p:nvSpPr>
        <p:spPr>
          <a:xfrm>
            <a:off x="318170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6" name="Google Shape;16826;p32"/>
          <p:cNvSpPr/>
          <p:nvPr/>
        </p:nvSpPr>
        <p:spPr>
          <a:xfrm>
            <a:off x="330120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7" name="Google Shape;16827;p32"/>
          <p:cNvSpPr/>
          <p:nvPr/>
        </p:nvSpPr>
        <p:spPr>
          <a:xfrm>
            <a:off x="342071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8" name="Google Shape;16828;p32"/>
          <p:cNvSpPr/>
          <p:nvPr/>
        </p:nvSpPr>
        <p:spPr>
          <a:xfrm>
            <a:off x="354022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9" name="Google Shape;16829;p32"/>
          <p:cNvSpPr/>
          <p:nvPr/>
        </p:nvSpPr>
        <p:spPr>
          <a:xfrm>
            <a:off x="365973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0" name="Google Shape;16830;p32"/>
          <p:cNvSpPr/>
          <p:nvPr/>
        </p:nvSpPr>
        <p:spPr>
          <a:xfrm>
            <a:off x="377925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1" name="Google Shape;16831;p32"/>
          <p:cNvSpPr/>
          <p:nvPr/>
        </p:nvSpPr>
        <p:spPr>
          <a:xfrm>
            <a:off x="389876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2" name="Google Shape;16832;p32"/>
          <p:cNvSpPr/>
          <p:nvPr/>
        </p:nvSpPr>
        <p:spPr>
          <a:xfrm>
            <a:off x="401827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3" name="Google Shape;16833;p32"/>
          <p:cNvSpPr/>
          <p:nvPr/>
        </p:nvSpPr>
        <p:spPr>
          <a:xfrm>
            <a:off x="413779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4" name="Google Shape;16834;p32"/>
          <p:cNvSpPr/>
          <p:nvPr/>
        </p:nvSpPr>
        <p:spPr>
          <a:xfrm>
            <a:off x="425730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5" name="Google Shape;16835;p32"/>
          <p:cNvSpPr/>
          <p:nvPr/>
        </p:nvSpPr>
        <p:spPr>
          <a:xfrm>
            <a:off x="437682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6" name="Google Shape;16836;p32"/>
          <p:cNvSpPr/>
          <p:nvPr/>
        </p:nvSpPr>
        <p:spPr>
          <a:xfrm>
            <a:off x="449633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7" name="Google Shape;16837;p32"/>
          <p:cNvSpPr/>
          <p:nvPr/>
        </p:nvSpPr>
        <p:spPr>
          <a:xfrm>
            <a:off x="461584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8" name="Google Shape;16838;p32"/>
          <p:cNvSpPr/>
          <p:nvPr/>
        </p:nvSpPr>
        <p:spPr>
          <a:xfrm>
            <a:off x="473536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9" name="Google Shape;16839;p32"/>
          <p:cNvSpPr/>
          <p:nvPr/>
        </p:nvSpPr>
        <p:spPr>
          <a:xfrm>
            <a:off x="485487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0" name="Google Shape;16840;p32"/>
          <p:cNvSpPr/>
          <p:nvPr/>
        </p:nvSpPr>
        <p:spPr>
          <a:xfrm>
            <a:off x="497438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1" name="Google Shape;16841;p32"/>
          <p:cNvSpPr/>
          <p:nvPr/>
        </p:nvSpPr>
        <p:spPr>
          <a:xfrm>
            <a:off x="509390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2" name="Google Shape;16842;p32"/>
          <p:cNvSpPr/>
          <p:nvPr/>
        </p:nvSpPr>
        <p:spPr>
          <a:xfrm>
            <a:off x="521341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3" name="Google Shape;16843;p32"/>
          <p:cNvSpPr/>
          <p:nvPr/>
        </p:nvSpPr>
        <p:spPr>
          <a:xfrm>
            <a:off x="533292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4" name="Google Shape;16844;p32"/>
          <p:cNvSpPr/>
          <p:nvPr/>
        </p:nvSpPr>
        <p:spPr>
          <a:xfrm>
            <a:off x="545244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5" name="Google Shape;16845;p32"/>
          <p:cNvSpPr/>
          <p:nvPr/>
        </p:nvSpPr>
        <p:spPr>
          <a:xfrm>
            <a:off x="557195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6" name="Google Shape;16846;p32"/>
          <p:cNvSpPr/>
          <p:nvPr/>
        </p:nvSpPr>
        <p:spPr>
          <a:xfrm>
            <a:off x="569146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7" name="Google Shape;16847;p32"/>
          <p:cNvSpPr/>
          <p:nvPr/>
        </p:nvSpPr>
        <p:spPr>
          <a:xfrm>
            <a:off x="581098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8" name="Google Shape;16848;p32"/>
          <p:cNvSpPr/>
          <p:nvPr/>
        </p:nvSpPr>
        <p:spPr>
          <a:xfrm>
            <a:off x="593049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9" name="Google Shape;16849;p32"/>
          <p:cNvSpPr/>
          <p:nvPr/>
        </p:nvSpPr>
        <p:spPr>
          <a:xfrm>
            <a:off x="605001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0" name="Google Shape;16850;p32"/>
          <p:cNvSpPr/>
          <p:nvPr/>
        </p:nvSpPr>
        <p:spPr>
          <a:xfrm>
            <a:off x="616952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1" name="Google Shape;16851;p32"/>
          <p:cNvSpPr/>
          <p:nvPr/>
        </p:nvSpPr>
        <p:spPr>
          <a:xfrm>
            <a:off x="628903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2" name="Google Shape;16852;p32"/>
          <p:cNvSpPr/>
          <p:nvPr/>
        </p:nvSpPr>
        <p:spPr>
          <a:xfrm>
            <a:off x="640855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3" name="Google Shape;16853;p32"/>
          <p:cNvSpPr/>
          <p:nvPr/>
        </p:nvSpPr>
        <p:spPr>
          <a:xfrm>
            <a:off x="652806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4" name="Google Shape;16854;p32"/>
          <p:cNvSpPr/>
          <p:nvPr/>
        </p:nvSpPr>
        <p:spPr>
          <a:xfrm>
            <a:off x="664757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5" name="Google Shape;16855;p32"/>
          <p:cNvSpPr/>
          <p:nvPr/>
        </p:nvSpPr>
        <p:spPr>
          <a:xfrm>
            <a:off x="676709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6" name="Google Shape;16856;p32"/>
          <p:cNvSpPr/>
          <p:nvPr/>
        </p:nvSpPr>
        <p:spPr>
          <a:xfrm>
            <a:off x="688660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7" name="Google Shape;16857;p32"/>
          <p:cNvSpPr/>
          <p:nvPr/>
        </p:nvSpPr>
        <p:spPr>
          <a:xfrm>
            <a:off x="700611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8" name="Google Shape;16858;p32"/>
          <p:cNvSpPr/>
          <p:nvPr/>
        </p:nvSpPr>
        <p:spPr>
          <a:xfrm>
            <a:off x="712563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9" name="Google Shape;16859;p32"/>
          <p:cNvSpPr/>
          <p:nvPr/>
        </p:nvSpPr>
        <p:spPr>
          <a:xfrm>
            <a:off x="724514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0" name="Google Shape;16860;p32"/>
          <p:cNvSpPr/>
          <p:nvPr/>
        </p:nvSpPr>
        <p:spPr>
          <a:xfrm>
            <a:off x="736465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1" name="Google Shape;16861;p32"/>
          <p:cNvSpPr/>
          <p:nvPr/>
        </p:nvSpPr>
        <p:spPr>
          <a:xfrm>
            <a:off x="748417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32"/>
          <p:cNvSpPr/>
          <p:nvPr/>
        </p:nvSpPr>
        <p:spPr>
          <a:xfrm>
            <a:off x="760368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32"/>
          <p:cNvSpPr/>
          <p:nvPr/>
        </p:nvSpPr>
        <p:spPr>
          <a:xfrm>
            <a:off x="772319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32"/>
          <p:cNvSpPr/>
          <p:nvPr/>
        </p:nvSpPr>
        <p:spPr>
          <a:xfrm>
            <a:off x="784271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32"/>
          <p:cNvSpPr/>
          <p:nvPr/>
        </p:nvSpPr>
        <p:spPr>
          <a:xfrm>
            <a:off x="796222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6" name="Google Shape;16866;p32"/>
          <p:cNvSpPr/>
          <p:nvPr/>
        </p:nvSpPr>
        <p:spPr>
          <a:xfrm>
            <a:off x="808174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7" name="Google Shape;16867;p32"/>
          <p:cNvSpPr/>
          <p:nvPr/>
        </p:nvSpPr>
        <p:spPr>
          <a:xfrm>
            <a:off x="820125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32"/>
          <p:cNvSpPr/>
          <p:nvPr/>
        </p:nvSpPr>
        <p:spPr>
          <a:xfrm>
            <a:off x="832076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9" name="Google Shape;16869;p32"/>
          <p:cNvSpPr/>
          <p:nvPr/>
        </p:nvSpPr>
        <p:spPr>
          <a:xfrm>
            <a:off x="844028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0" name="Google Shape;16870;p32"/>
          <p:cNvSpPr/>
          <p:nvPr/>
        </p:nvSpPr>
        <p:spPr>
          <a:xfrm>
            <a:off x="855979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1" name="Google Shape;16871;p32"/>
          <p:cNvSpPr/>
          <p:nvPr/>
        </p:nvSpPr>
        <p:spPr>
          <a:xfrm>
            <a:off x="867930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2" name="Google Shape;16872;p32"/>
          <p:cNvSpPr/>
          <p:nvPr/>
        </p:nvSpPr>
        <p:spPr>
          <a:xfrm>
            <a:off x="879882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3" name="Google Shape;16873;p32"/>
          <p:cNvSpPr/>
          <p:nvPr/>
        </p:nvSpPr>
        <p:spPr>
          <a:xfrm>
            <a:off x="31350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4" name="Google Shape;16874;p32"/>
          <p:cNvSpPr/>
          <p:nvPr/>
        </p:nvSpPr>
        <p:spPr>
          <a:xfrm>
            <a:off x="43301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5" name="Google Shape;16875;p32"/>
          <p:cNvSpPr/>
          <p:nvPr/>
        </p:nvSpPr>
        <p:spPr>
          <a:xfrm>
            <a:off x="55251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6" name="Google Shape;16876;p32"/>
          <p:cNvSpPr/>
          <p:nvPr/>
        </p:nvSpPr>
        <p:spPr>
          <a:xfrm>
            <a:off x="67202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7" name="Google Shape;16877;p32"/>
          <p:cNvSpPr/>
          <p:nvPr/>
        </p:nvSpPr>
        <p:spPr>
          <a:xfrm>
            <a:off x="79153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8" name="Google Shape;16878;p32"/>
          <p:cNvSpPr/>
          <p:nvPr/>
        </p:nvSpPr>
        <p:spPr>
          <a:xfrm>
            <a:off x="91104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9" name="Google Shape;16879;p32"/>
          <p:cNvSpPr/>
          <p:nvPr/>
        </p:nvSpPr>
        <p:spPr>
          <a:xfrm>
            <a:off x="103055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0" name="Google Shape;16880;p32"/>
          <p:cNvSpPr/>
          <p:nvPr/>
        </p:nvSpPr>
        <p:spPr>
          <a:xfrm>
            <a:off x="115006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1" name="Google Shape;16881;p32"/>
          <p:cNvSpPr/>
          <p:nvPr/>
        </p:nvSpPr>
        <p:spPr>
          <a:xfrm>
            <a:off x="126956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2" name="Google Shape;16882;p32"/>
          <p:cNvSpPr/>
          <p:nvPr/>
        </p:nvSpPr>
        <p:spPr>
          <a:xfrm>
            <a:off x="138907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3" name="Google Shape;16883;p32"/>
          <p:cNvSpPr/>
          <p:nvPr/>
        </p:nvSpPr>
        <p:spPr>
          <a:xfrm>
            <a:off x="150858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4" name="Google Shape;16884;p32"/>
          <p:cNvSpPr/>
          <p:nvPr/>
        </p:nvSpPr>
        <p:spPr>
          <a:xfrm>
            <a:off x="162809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5" name="Google Shape;16885;p32"/>
          <p:cNvSpPr/>
          <p:nvPr/>
        </p:nvSpPr>
        <p:spPr>
          <a:xfrm>
            <a:off x="174760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6" name="Google Shape;16886;p32"/>
          <p:cNvSpPr/>
          <p:nvPr/>
        </p:nvSpPr>
        <p:spPr>
          <a:xfrm>
            <a:off x="186711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7" name="Google Shape;16887;p32"/>
          <p:cNvSpPr/>
          <p:nvPr/>
        </p:nvSpPr>
        <p:spPr>
          <a:xfrm>
            <a:off x="198661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8" name="Google Shape;16888;p32"/>
          <p:cNvSpPr/>
          <p:nvPr/>
        </p:nvSpPr>
        <p:spPr>
          <a:xfrm>
            <a:off x="210612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9" name="Google Shape;16889;p32"/>
          <p:cNvSpPr/>
          <p:nvPr/>
        </p:nvSpPr>
        <p:spPr>
          <a:xfrm>
            <a:off x="222563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0" name="Google Shape;16890;p32"/>
          <p:cNvSpPr/>
          <p:nvPr/>
        </p:nvSpPr>
        <p:spPr>
          <a:xfrm>
            <a:off x="234514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1" name="Google Shape;16891;p32"/>
          <p:cNvSpPr/>
          <p:nvPr/>
        </p:nvSpPr>
        <p:spPr>
          <a:xfrm>
            <a:off x="246465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2" name="Google Shape;16892;p32"/>
          <p:cNvSpPr/>
          <p:nvPr/>
        </p:nvSpPr>
        <p:spPr>
          <a:xfrm>
            <a:off x="258415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3" name="Google Shape;16893;p32"/>
          <p:cNvSpPr/>
          <p:nvPr/>
        </p:nvSpPr>
        <p:spPr>
          <a:xfrm>
            <a:off x="270366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4" name="Google Shape;16894;p32"/>
          <p:cNvSpPr/>
          <p:nvPr/>
        </p:nvSpPr>
        <p:spPr>
          <a:xfrm>
            <a:off x="282317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5" name="Google Shape;16895;p32"/>
          <p:cNvSpPr/>
          <p:nvPr/>
        </p:nvSpPr>
        <p:spPr>
          <a:xfrm>
            <a:off x="294268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6" name="Google Shape;16896;p32"/>
          <p:cNvSpPr/>
          <p:nvPr/>
        </p:nvSpPr>
        <p:spPr>
          <a:xfrm>
            <a:off x="306219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7" name="Google Shape;16897;p32"/>
          <p:cNvSpPr/>
          <p:nvPr/>
        </p:nvSpPr>
        <p:spPr>
          <a:xfrm>
            <a:off x="318170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8" name="Google Shape;16898;p32"/>
          <p:cNvSpPr/>
          <p:nvPr/>
        </p:nvSpPr>
        <p:spPr>
          <a:xfrm>
            <a:off x="330120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9" name="Google Shape;16899;p32"/>
          <p:cNvSpPr/>
          <p:nvPr/>
        </p:nvSpPr>
        <p:spPr>
          <a:xfrm>
            <a:off x="342071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0" name="Google Shape;16900;p32"/>
          <p:cNvSpPr/>
          <p:nvPr/>
        </p:nvSpPr>
        <p:spPr>
          <a:xfrm>
            <a:off x="354022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1" name="Google Shape;16901;p32"/>
          <p:cNvSpPr/>
          <p:nvPr/>
        </p:nvSpPr>
        <p:spPr>
          <a:xfrm>
            <a:off x="365973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2" name="Google Shape;16902;p32"/>
          <p:cNvSpPr/>
          <p:nvPr/>
        </p:nvSpPr>
        <p:spPr>
          <a:xfrm>
            <a:off x="377925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3" name="Google Shape;16903;p32"/>
          <p:cNvSpPr/>
          <p:nvPr/>
        </p:nvSpPr>
        <p:spPr>
          <a:xfrm>
            <a:off x="389876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4" name="Google Shape;16904;p32"/>
          <p:cNvSpPr/>
          <p:nvPr/>
        </p:nvSpPr>
        <p:spPr>
          <a:xfrm>
            <a:off x="401827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5" name="Google Shape;16905;p32"/>
          <p:cNvSpPr/>
          <p:nvPr/>
        </p:nvSpPr>
        <p:spPr>
          <a:xfrm>
            <a:off x="413779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6" name="Google Shape;16906;p32"/>
          <p:cNvSpPr/>
          <p:nvPr/>
        </p:nvSpPr>
        <p:spPr>
          <a:xfrm>
            <a:off x="425730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7" name="Google Shape;16907;p32"/>
          <p:cNvSpPr/>
          <p:nvPr/>
        </p:nvSpPr>
        <p:spPr>
          <a:xfrm>
            <a:off x="437682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8" name="Google Shape;16908;p32"/>
          <p:cNvSpPr/>
          <p:nvPr/>
        </p:nvSpPr>
        <p:spPr>
          <a:xfrm>
            <a:off x="449633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9" name="Google Shape;16909;p32"/>
          <p:cNvSpPr/>
          <p:nvPr/>
        </p:nvSpPr>
        <p:spPr>
          <a:xfrm>
            <a:off x="461584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0" name="Google Shape;16910;p32"/>
          <p:cNvSpPr/>
          <p:nvPr/>
        </p:nvSpPr>
        <p:spPr>
          <a:xfrm>
            <a:off x="473536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1" name="Google Shape;16911;p32"/>
          <p:cNvSpPr/>
          <p:nvPr/>
        </p:nvSpPr>
        <p:spPr>
          <a:xfrm>
            <a:off x="485487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2" name="Google Shape;16912;p32"/>
          <p:cNvSpPr/>
          <p:nvPr/>
        </p:nvSpPr>
        <p:spPr>
          <a:xfrm>
            <a:off x="497438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3" name="Google Shape;16913;p32"/>
          <p:cNvSpPr/>
          <p:nvPr/>
        </p:nvSpPr>
        <p:spPr>
          <a:xfrm>
            <a:off x="509390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4" name="Google Shape;16914;p32"/>
          <p:cNvSpPr/>
          <p:nvPr/>
        </p:nvSpPr>
        <p:spPr>
          <a:xfrm>
            <a:off x="521341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5" name="Google Shape;16915;p32"/>
          <p:cNvSpPr/>
          <p:nvPr/>
        </p:nvSpPr>
        <p:spPr>
          <a:xfrm>
            <a:off x="533292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6" name="Google Shape;16916;p32"/>
          <p:cNvSpPr/>
          <p:nvPr/>
        </p:nvSpPr>
        <p:spPr>
          <a:xfrm>
            <a:off x="545244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7" name="Google Shape;16917;p32"/>
          <p:cNvSpPr/>
          <p:nvPr/>
        </p:nvSpPr>
        <p:spPr>
          <a:xfrm>
            <a:off x="557195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8" name="Google Shape;16918;p32"/>
          <p:cNvSpPr/>
          <p:nvPr/>
        </p:nvSpPr>
        <p:spPr>
          <a:xfrm>
            <a:off x="569146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9" name="Google Shape;16919;p32"/>
          <p:cNvSpPr/>
          <p:nvPr/>
        </p:nvSpPr>
        <p:spPr>
          <a:xfrm>
            <a:off x="581098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0" name="Google Shape;16920;p32"/>
          <p:cNvSpPr/>
          <p:nvPr/>
        </p:nvSpPr>
        <p:spPr>
          <a:xfrm>
            <a:off x="593049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1" name="Google Shape;16921;p32"/>
          <p:cNvSpPr/>
          <p:nvPr/>
        </p:nvSpPr>
        <p:spPr>
          <a:xfrm>
            <a:off x="605001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2" name="Google Shape;16922;p32"/>
          <p:cNvSpPr/>
          <p:nvPr/>
        </p:nvSpPr>
        <p:spPr>
          <a:xfrm>
            <a:off x="616952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3" name="Google Shape;16923;p32"/>
          <p:cNvSpPr/>
          <p:nvPr/>
        </p:nvSpPr>
        <p:spPr>
          <a:xfrm>
            <a:off x="628903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4" name="Google Shape;16924;p32"/>
          <p:cNvSpPr/>
          <p:nvPr/>
        </p:nvSpPr>
        <p:spPr>
          <a:xfrm>
            <a:off x="640855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5" name="Google Shape;16925;p32"/>
          <p:cNvSpPr/>
          <p:nvPr/>
        </p:nvSpPr>
        <p:spPr>
          <a:xfrm>
            <a:off x="652806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6" name="Google Shape;16926;p32"/>
          <p:cNvSpPr/>
          <p:nvPr/>
        </p:nvSpPr>
        <p:spPr>
          <a:xfrm>
            <a:off x="664757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7" name="Google Shape;16927;p32"/>
          <p:cNvSpPr/>
          <p:nvPr/>
        </p:nvSpPr>
        <p:spPr>
          <a:xfrm>
            <a:off x="676709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8" name="Google Shape;16928;p32"/>
          <p:cNvSpPr/>
          <p:nvPr/>
        </p:nvSpPr>
        <p:spPr>
          <a:xfrm>
            <a:off x="688660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9" name="Google Shape;16929;p32"/>
          <p:cNvSpPr/>
          <p:nvPr/>
        </p:nvSpPr>
        <p:spPr>
          <a:xfrm>
            <a:off x="700611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0" name="Google Shape;16930;p32"/>
          <p:cNvSpPr/>
          <p:nvPr/>
        </p:nvSpPr>
        <p:spPr>
          <a:xfrm>
            <a:off x="712563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1" name="Google Shape;16931;p32"/>
          <p:cNvSpPr/>
          <p:nvPr/>
        </p:nvSpPr>
        <p:spPr>
          <a:xfrm>
            <a:off x="724514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2" name="Google Shape;16932;p32"/>
          <p:cNvSpPr/>
          <p:nvPr/>
        </p:nvSpPr>
        <p:spPr>
          <a:xfrm>
            <a:off x="736465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3" name="Google Shape;16933;p32"/>
          <p:cNvSpPr/>
          <p:nvPr/>
        </p:nvSpPr>
        <p:spPr>
          <a:xfrm>
            <a:off x="748417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4" name="Google Shape;16934;p32"/>
          <p:cNvSpPr/>
          <p:nvPr/>
        </p:nvSpPr>
        <p:spPr>
          <a:xfrm>
            <a:off x="760368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5" name="Google Shape;16935;p32"/>
          <p:cNvSpPr/>
          <p:nvPr/>
        </p:nvSpPr>
        <p:spPr>
          <a:xfrm>
            <a:off x="772319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6" name="Google Shape;16936;p32"/>
          <p:cNvSpPr/>
          <p:nvPr/>
        </p:nvSpPr>
        <p:spPr>
          <a:xfrm>
            <a:off x="784271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7" name="Google Shape;16937;p32"/>
          <p:cNvSpPr/>
          <p:nvPr/>
        </p:nvSpPr>
        <p:spPr>
          <a:xfrm>
            <a:off x="796222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8" name="Google Shape;16938;p32"/>
          <p:cNvSpPr/>
          <p:nvPr/>
        </p:nvSpPr>
        <p:spPr>
          <a:xfrm>
            <a:off x="808174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9" name="Google Shape;16939;p32"/>
          <p:cNvSpPr/>
          <p:nvPr/>
        </p:nvSpPr>
        <p:spPr>
          <a:xfrm>
            <a:off x="820125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0" name="Google Shape;16940;p32"/>
          <p:cNvSpPr/>
          <p:nvPr/>
        </p:nvSpPr>
        <p:spPr>
          <a:xfrm>
            <a:off x="832076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1" name="Google Shape;16941;p32"/>
          <p:cNvSpPr/>
          <p:nvPr/>
        </p:nvSpPr>
        <p:spPr>
          <a:xfrm>
            <a:off x="844028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2" name="Google Shape;16942;p32"/>
          <p:cNvSpPr/>
          <p:nvPr/>
        </p:nvSpPr>
        <p:spPr>
          <a:xfrm>
            <a:off x="855979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3" name="Google Shape;16943;p32"/>
          <p:cNvSpPr/>
          <p:nvPr/>
        </p:nvSpPr>
        <p:spPr>
          <a:xfrm>
            <a:off x="867930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4" name="Google Shape;16944;p32"/>
          <p:cNvSpPr/>
          <p:nvPr/>
        </p:nvSpPr>
        <p:spPr>
          <a:xfrm>
            <a:off x="879882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5" name="Google Shape;16945;p32"/>
          <p:cNvSpPr/>
          <p:nvPr/>
        </p:nvSpPr>
        <p:spPr>
          <a:xfrm>
            <a:off x="31350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6" name="Google Shape;16946;p32"/>
          <p:cNvSpPr/>
          <p:nvPr/>
        </p:nvSpPr>
        <p:spPr>
          <a:xfrm>
            <a:off x="43301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7" name="Google Shape;16947;p32"/>
          <p:cNvSpPr/>
          <p:nvPr/>
        </p:nvSpPr>
        <p:spPr>
          <a:xfrm>
            <a:off x="55251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8" name="Google Shape;16948;p32"/>
          <p:cNvSpPr/>
          <p:nvPr/>
        </p:nvSpPr>
        <p:spPr>
          <a:xfrm>
            <a:off x="67202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9" name="Google Shape;16949;p32"/>
          <p:cNvSpPr/>
          <p:nvPr/>
        </p:nvSpPr>
        <p:spPr>
          <a:xfrm>
            <a:off x="79153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0" name="Google Shape;16950;p32"/>
          <p:cNvSpPr/>
          <p:nvPr/>
        </p:nvSpPr>
        <p:spPr>
          <a:xfrm>
            <a:off x="91104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1" name="Google Shape;16951;p32"/>
          <p:cNvSpPr/>
          <p:nvPr/>
        </p:nvSpPr>
        <p:spPr>
          <a:xfrm>
            <a:off x="103055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2" name="Google Shape;16952;p32"/>
          <p:cNvSpPr/>
          <p:nvPr/>
        </p:nvSpPr>
        <p:spPr>
          <a:xfrm>
            <a:off x="115006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3" name="Google Shape;16953;p32"/>
          <p:cNvSpPr/>
          <p:nvPr/>
        </p:nvSpPr>
        <p:spPr>
          <a:xfrm>
            <a:off x="126956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4" name="Google Shape;16954;p32"/>
          <p:cNvSpPr/>
          <p:nvPr/>
        </p:nvSpPr>
        <p:spPr>
          <a:xfrm>
            <a:off x="138907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5" name="Google Shape;16955;p32"/>
          <p:cNvSpPr/>
          <p:nvPr/>
        </p:nvSpPr>
        <p:spPr>
          <a:xfrm>
            <a:off x="150858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6" name="Google Shape;16956;p32"/>
          <p:cNvSpPr/>
          <p:nvPr/>
        </p:nvSpPr>
        <p:spPr>
          <a:xfrm>
            <a:off x="162809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7" name="Google Shape;16957;p32"/>
          <p:cNvSpPr/>
          <p:nvPr/>
        </p:nvSpPr>
        <p:spPr>
          <a:xfrm>
            <a:off x="174760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8" name="Google Shape;16958;p32"/>
          <p:cNvSpPr/>
          <p:nvPr/>
        </p:nvSpPr>
        <p:spPr>
          <a:xfrm>
            <a:off x="186711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9" name="Google Shape;16959;p32"/>
          <p:cNvSpPr/>
          <p:nvPr/>
        </p:nvSpPr>
        <p:spPr>
          <a:xfrm>
            <a:off x="198661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0" name="Google Shape;16960;p32"/>
          <p:cNvSpPr/>
          <p:nvPr/>
        </p:nvSpPr>
        <p:spPr>
          <a:xfrm>
            <a:off x="210612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1" name="Google Shape;16961;p32"/>
          <p:cNvSpPr/>
          <p:nvPr/>
        </p:nvSpPr>
        <p:spPr>
          <a:xfrm>
            <a:off x="222563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2" name="Google Shape;16962;p32"/>
          <p:cNvSpPr/>
          <p:nvPr/>
        </p:nvSpPr>
        <p:spPr>
          <a:xfrm>
            <a:off x="234514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3" name="Google Shape;16963;p32"/>
          <p:cNvSpPr/>
          <p:nvPr/>
        </p:nvSpPr>
        <p:spPr>
          <a:xfrm>
            <a:off x="246465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4" name="Google Shape;16964;p32"/>
          <p:cNvSpPr/>
          <p:nvPr/>
        </p:nvSpPr>
        <p:spPr>
          <a:xfrm>
            <a:off x="258415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5" name="Google Shape;16965;p32"/>
          <p:cNvSpPr/>
          <p:nvPr/>
        </p:nvSpPr>
        <p:spPr>
          <a:xfrm>
            <a:off x="270366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6" name="Google Shape;16966;p32"/>
          <p:cNvSpPr/>
          <p:nvPr/>
        </p:nvSpPr>
        <p:spPr>
          <a:xfrm>
            <a:off x="282317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7" name="Google Shape;16967;p32"/>
          <p:cNvSpPr/>
          <p:nvPr/>
        </p:nvSpPr>
        <p:spPr>
          <a:xfrm>
            <a:off x="294268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8" name="Google Shape;16968;p32"/>
          <p:cNvSpPr/>
          <p:nvPr/>
        </p:nvSpPr>
        <p:spPr>
          <a:xfrm>
            <a:off x="306219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9" name="Google Shape;16969;p32"/>
          <p:cNvSpPr/>
          <p:nvPr/>
        </p:nvSpPr>
        <p:spPr>
          <a:xfrm>
            <a:off x="318170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0" name="Google Shape;16970;p32"/>
          <p:cNvSpPr/>
          <p:nvPr/>
        </p:nvSpPr>
        <p:spPr>
          <a:xfrm>
            <a:off x="330120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1" name="Google Shape;16971;p32"/>
          <p:cNvSpPr/>
          <p:nvPr/>
        </p:nvSpPr>
        <p:spPr>
          <a:xfrm>
            <a:off x="342071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2" name="Google Shape;16972;p32"/>
          <p:cNvSpPr/>
          <p:nvPr/>
        </p:nvSpPr>
        <p:spPr>
          <a:xfrm>
            <a:off x="354022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3" name="Google Shape;16973;p32"/>
          <p:cNvSpPr/>
          <p:nvPr/>
        </p:nvSpPr>
        <p:spPr>
          <a:xfrm>
            <a:off x="365973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4" name="Google Shape;16974;p32"/>
          <p:cNvSpPr/>
          <p:nvPr/>
        </p:nvSpPr>
        <p:spPr>
          <a:xfrm>
            <a:off x="377925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5" name="Google Shape;16975;p32"/>
          <p:cNvSpPr/>
          <p:nvPr/>
        </p:nvSpPr>
        <p:spPr>
          <a:xfrm>
            <a:off x="389876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6" name="Google Shape;16976;p32"/>
          <p:cNvSpPr/>
          <p:nvPr/>
        </p:nvSpPr>
        <p:spPr>
          <a:xfrm>
            <a:off x="401827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7" name="Google Shape;16977;p32"/>
          <p:cNvSpPr/>
          <p:nvPr/>
        </p:nvSpPr>
        <p:spPr>
          <a:xfrm>
            <a:off x="413779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8" name="Google Shape;16978;p32"/>
          <p:cNvSpPr/>
          <p:nvPr/>
        </p:nvSpPr>
        <p:spPr>
          <a:xfrm>
            <a:off x="425730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9" name="Google Shape;16979;p32"/>
          <p:cNvSpPr/>
          <p:nvPr/>
        </p:nvSpPr>
        <p:spPr>
          <a:xfrm>
            <a:off x="437682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0" name="Google Shape;16980;p32"/>
          <p:cNvSpPr/>
          <p:nvPr/>
        </p:nvSpPr>
        <p:spPr>
          <a:xfrm>
            <a:off x="449633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1" name="Google Shape;16981;p32"/>
          <p:cNvSpPr/>
          <p:nvPr/>
        </p:nvSpPr>
        <p:spPr>
          <a:xfrm>
            <a:off x="461584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2" name="Google Shape;16982;p32"/>
          <p:cNvSpPr/>
          <p:nvPr/>
        </p:nvSpPr>
        <p:spPr>
          <a:xfrm>
            <a:off x="473536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3" name="Google Shape;16983;p32"/>
          <p:cNvSpPr/>
          <p:nvPr/>
        </p:nvSpPr>
        <p:spPr>
          <a:xfrm>
            <a:off x="485487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4" name="Google Shape;16984;p32"/>
          <p:cNvSpPr/>
          <p:nvPr/>
        </p:nvSpPr>
        <p:spPr>
          <a:xfrm>
            <a:off x="497438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5" name="Google Shape;16985;p32"/>
          <p:cNvSpPr/>
          <p:nvPr/>
        </p:nvSpPr>
        <p:spPr>
          <a:xfrm>
            <a:off x="509390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6" name="Google Shape;16986;p32"/>
          <p:cNvSpPr/>
          <p:nvPr/>
        </p:nvSpPr>
        <p:spPr>
          <a:xfrm>
            <a:off x="521341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7" name="Google Shape;16987;p32"/>
          <p:cNvSpPr/>
          <p:nvPr/>
        </p:nvSpPr>
        <p:spPr>
          <a:xfrm>
            <a:off x="533292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8" name="Google Shape;16988;p32"/>
          <p:cNvSpPr/>
          <p:nvPr/>
        </p:nvSpPr>
        <p:spPr>
          <a:xfrm>
            <a:off x="545244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9" name="Google Shape;16989;p32"/>
          <p:cNvSpPr/>
          <p:nvPr/>
        </p:nvSpPr>
        <p:spPr>
          <a:xfrm>
            <a:off x="557195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0" name="Google Shape;16990;p32"/>
          <p:cNvSpPr/>
          <p:nvPr/>
        </p:nvSpPr>
        <p:spPr>
          <a:xfrm>
            <a:off x="569146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1" name="Google Shape;16991;p32"/>
          <p:cNvSpPr/>
          <p:nvPr/>
        </p:nvSpPr>
        <p:spPr>
          <a:xfrm>
            <a:off x="581098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2" name="Google Shape;16992;p32"/>
          <p:cNvSpPr/>
          <p:nvPr/>
        </p:nvSpPr>
        <p:spPr>
          <a:xfrm>
            <a:off x="593049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3" name="Google Shape;16993;p32"/>
          <p:cNvSpPr/>
          <p:nvPr/>
        </p:nvSpPr>
        <p:spPr>
          <a:xfrm>
            <a:off x="605001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4" name="Google Shape;16994;p32"/>
          <p:cNvSpPr/>
          <p:nvPr/>
        </p:nvSpPr>
        <p:spPr>
          <a:xfrm>
            <a:off x="616952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5" name="Google Shape;16995;p32"/>
          <p:cNvSpPr/>
          <p:nvPr/>
        </p:nvSpPr>
        <p:spPr>
          <a:xfrm>
            <a:off x="628903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6" name="Google Shape;16996;p32"/>
          <p:cNvSpPr/>
          <p:nvPr/>
        </p:nvSpPr>
        <p:spPr>
          <a:xfrm>
            <a:off x="640855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7" name="Google Shape;16997;p32"/>
          <p:cNvSpPr/>
          <p:nvPr/>
        </p:nvSpPr>
        <p:spPr>
          <a:xfrm>
            <a:off x="652806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8" name="Google Shape;16998;p32"/>
          <p:cNvSpPr/>
          <p:nvPr/>
        </p:nvSpPr>
        <p:spPr>
          <a:xfrm>
            <a:off x="664757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9" name="Google Shape;16999;p32"/>
          <p:cNvSpPr/>
          <p:nvPr/>
        </p:nvSpPr>
        <p:spPr>
          <a:xfrm>
            <a:off x="676709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0" name="Google Shape;17000;p32"/>
          <p:cNvSpPr/>
          <p:nvPr/>
        </p:nvSpPr>
        <p:spPr>
          <a:xfrm>
            <a:off x="688660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1" name="Google Shape;17001;p32"/>
          <p:cNvSpPr/>
          <p:nvPr/>
        </p:nvSpPr>
        <p:spPr>
          <a:xfrm>
            <a:off x="700611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2" name="Google Shape;17002;p32"/>
          <p:cNvSpPr/>
          <p:nvPr/>
        </p:nvSpPr>
        <p:spPr>
          <a:xfrm>
            <a:off x="712563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3" name="Google Shape;17003;p32"/>
          <p:cNvSpPr/>
          <p:nvPr/>
        </p:nvSpPr>
        <p:spPr>
          <a:xfrm>
            <a:off x="724514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4" name="Google Shape;17004;p32"/>
          <p:cNvSpPr/>
          <p:nvPr/>
        </p:nvSpPr>
        <p:spPr>
          <a:xfrm>
            <a:off x="736465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5" name="Google Shape;17005;p32"/>
          <p:cNvSpPr/>
          <p:nvPr/>
        </p:nvSpPr>
        <p:spPr>
          <a:xfrm>
            <a:off x="748417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6" name="Google Shape;17006;p32"/>
          <p:cNvSpPr/>
          <p:nvPr/>
        </p:nvSpPr>
        <p:spPr>
          <a:xfrm>
            <a:off x="760368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7" name="Google Shape;17007;p32"/>
          <p:cNvSpPr/>
          <p:nvPr/>
        </p:nvSpPr>
        <p:spPr>
          <a:xfrm>
            <a:off x="772319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8" name="Google Shape;17008;p32"/>
          <p:cNvSpPr/>
          <p:nvPr/>
        </p:nvSpPr>
        <p:spPr>
          <a:xfrm>
            <a:off x="784271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9" name="Google Shape;17009;p32"/>
          <p:cNvSpPr/>
          <p:nvPr/>
        </p:nvSpPr>
        <p:spPr>
          <a:xfrm>
            <a:off x="796222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0" name="Google Shape;17010;p32"/>
          <p:cNvSpPr/>
          <p:nvPr/>
        </p:nvSpPr>
        <p:spPr>
          <a:xfrm>
            <a:off x="808174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1" name="Google Shape;17011;p32"/>
          <p:cNvSpPr/>
          <p:nvPr/>
        </p:nvSpPr>
        <p:spPr>
          <a:xfrm>
            <a:off x="820125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2" name="Google Shape;17012;p32"/>
          <p:cNvSpPr/>
          <p:nvPr/>
        </p:nvSpPr>
        <p:spPr>
          <a:xfrm>
            <a:off x="832076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3" name="Google Shape;17013;p32"/>
          <p:cNvSpPr/>
          <p:nvPr/>
        </p:nvSpPr>
        <p:spPr>
          <a:xfrm>
            <a:off x="844028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4" name="Google Shape;17014;p32"/>
          <p:cNvSpPr/>
          <p:nvPr/>
        </p:nvSpPr>
        <p:spPr>
          <a:xfrm>
            <a:off x="855979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5" name="Google Shape;17015;p32"/>
          <p:cNvSpPr/>
          <p:nvPr/>
        </p:nvSpPr>
        <p:spPr>
          <a:xfrm>
            <a:off x="867930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6" name="Google Shape;17016;p32"/>
          <p:cNvSpPr/>
          <p:nvPr/>
        </p:nvSpPr>
        <p:spPr>
          <a:xfrm>
            <a:off x="879882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7" name="Google Shape;17017;p32"/>
          <p:cNvSpPr/>
          <p:nvPr/>
        </p:nvSpPr>
        <p:spPr>
          <a:xfrm>
            <a:off x="31350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8" name="Google Shape;17018;p32"/>
          <p:cNvSpPr/>
          <p:nvPr/>
        </p:nvSpPr>
        <p:spPr>
          <a:xfrm>
            <a:off x="43301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9" name="Google Shape;17019;p32"/>
          <p:cNvSpPr/>
          <p:nvPr/>
        </p:nvSpPr>
        <p:spPr>
          <a:xfrm>
            <a:off x="55251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0" name="Google Shape;17020;p32"/>
          <p:cNvSpPr/>
          <p:nvPr/>
        </p:nvSpPr>
        <p:spPr>
          <a:xfrm>
            <a:off x="67202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1" name="Google Shape;17021;p32"/>
          <p:cNvSpPr/>
          <p:nvPr/>
        </p:nvSpPr>
        <p:spPr>
          <a:xfrm>
            <a:off x="79153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2" name="Google Shape;17022;p32"/>
          <p:cNvSpPr/>
          <p:nvPr/>
        </p:nvSpPr>
        <p:spPr>
          <a:xfrm>
            <a:off x="91104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3" name="Google Shape;17023;p32"/>
          <p:cNvSpPr/>
          <p:nvPr/>
        </p:nvSpPr>
        <p:spPr>
          <a:xfrm>
            <a:off x="103055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4" name="Google Shape;17024;p32"/>
          <p:cNvSpPr/>
          <p:nvPr/>
        </p:nvSpPr>
        <p:spPr>
          <a:xfrm>
            <a:off x="115006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5" name="Google Shape;17025;p32"/>
          <p:cNvSpPr/>
          <p:nvPr/>
        </p:nvSpPr>
        <p:spPr>
          <a:xfrm>
            <a:off x="126956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6" name="Google Shape;17026;p32"/>
          <p:cNvSpPr/>
          <p:nvPr/>
        </p:nvSpPr>
        <p:spPr>
          <a:xfrm>
            <a:off x="138907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7" name="Google Shape;17027;p32"/>
          <p:cNvSpPr/>
          <p:nvPr/>
        </p:nvSpPr>
        <p:spPr>
          <a:xfrm>
            <a:off x="150858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8" name="Google Shape;17028;p32"/>
          <p:cNvSpPr/>
          <p:nvPr/>
        </p:nvSpPr>
        <p:spPr>
          <a:xfrm>
            <a:off x="162809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9" name="Google Shape;17029;p32"/>
          <p:cNvSpPr/>
          <p:nvPr/>
        </p:nvSpPr>
        <p:spPr>
          <a:xfrm>
            <a:off x="174760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0" name="Google Shape;17030;p32"/>
          <p:cNvSpPr/>
          <p:nvPr/>
        </p:nvSpPr>
        <p:spPr>
          <a:xfrm>
            <a:off x="186711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1" name="Google Shape;17031;p32"/>
          <p:cNvSpPr/>
          <p:nvPr/>
        </p:nvSpPr>
        <p:spPr>
          <a:xfrm>
            <a:off x="198661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2" name="Google Shape;17032;p32"/>
          <p:cNvSpPr/>
          <p:nvPr/>
        </p:nvSpPr>
        <p:spPr>
          <a:xfrm>
            <a:off x="210612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3" name="Google Shape;17033;p32"/>
          <p:cNvSpPr/>
          <p:nvPr/>
        </p:nvSpPr>
        <p:spPr>
          <a:xfrm>
            <a:off x="222563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4" name="Google Shape;17034;p32"/>
          <p:cNvSpPr/>
          <p:nvPr/>
        </p:nvSpPr>
        <p:spPr>
          <a:xfrm>
            <a:off x="234514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5" name="Google Shape;17035;p32"/>
          <p:cNvSpPr/>
          <p:nvPr/>
        </p:nvSpPr>
        <p:spPr>
          <a:xfrm>
            <a:off x="246465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6" name="Google Shape;17036;p32"/>
          <p:cNvSpPr/>
          <p:nvPr/>
        </p:nvSpPr>
        <p:spPr>
          <a:xfrm>
            <a:off x="258415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7" name="Google Shape;17037;p32"/>
          <p:cNvSpPr/>
          <p:nvPr/>
        </p:nvSpPr>
        <p:spPr>
          <a:xfrm>
            <a:off x="270366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8" name="Google Shape;17038;p32"/>
          <p:cNvSpPr/>
          <p:nvPr/>
        </p:nvSpPr>
        <p:spPr>
          <a:xfrm>
            <a:off x="282317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9" name="Google Shape;17039;p32"/>
          <p:cNvSpPr/>
          <p:nvPr/>
        </p:nvSpPr>
        <p:spPr>
          <a:xfrm>
            <a:off x="294268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0" name="Google Shape;17040;p32"/>
          <p:cNvSpPr/>
          <p:nvPr/>
        </p:nvSpPr>
        <p:spPr>
          <a:xfrm>
            <a:off x="306219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1" name="Google Shape;17041;p32"/>
          <p:cNvSpPr/>
          <p:nvPr/>
        </p:nvSpPr>
        <p:spPr>
          <a:xfrm>
            <a:off x="318170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2" name="Google Shape;17042;p32"/>
          <p:cNvSpPr/>
          <p:nvPr/>
        </p:nvSpPr>
        <p:spPr>
          <a:xfrm>
            <a:off x="330120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3" name="Google Shape;17043;p32"/>
          <p:cNvSpPr/>
          <p:nvPr/>
        </p:nvSpPr>
        <p:spPr>
          <a:xfrm>
            <a:off x="342071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4" name="Google Shape;17044;p32"/>
          <p:cNvSpPr/>
          <p:nvPr/>
        </p:nvSpPr>
        <p:spPr>
          <a:xfrm>
            <a:off x="354022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5" name="Google Shape;17045;p32"/>
          <p:cNvSpPr/>
          <p:nvPr/>
        </p:nvSpPr>
        <p:spPr>
          <a:xfrm>
            <a:off x="365973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6" name="Google Shape;17046;p32"/>
          <p:cNvSpPr/>
          <p:nvPr/>
        </p:nvSpPr>
        <p:spPr>
          <a:xfrm>
            <a:off x="377925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7" name="Google Shape;17047;p32"/>
          <p:cNvSpPr/>
          <p:nvPr/>
        </p:nvSpPr>
        <p:spPr>
          <a:xfrm>
            <a:off x="389876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8" name="Google Shape;17048;p32"/>
          <p:cNvSpPr/>
          <p:nvPr/>
        </p:nvSpPr>
        <p:spPr>
          <a:xfrm>
            <a:off x="401827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9" name="Google Shape;17049;p32"/>
          <p:cNvSpPr/>
          <p:nvPr/>
        </p:nvSpPr>
        <p:spPr>
          <a:xfrm>
            <a:off x="413779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0" name="Google Shape;17050;p32"/>
          <p:cNvSpPr/>
          <p:nvPr/>
        </p:nvSpPr>
        <p:spPr>
          <a:xfrm>
            <a:off x="425730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1" name="Google Shape;17051;p32"/>
          <p:cNvSpPr/>
          <p:nvPr/>
        </p:nvSpPr>
        <p:spPr>
          <a:xfrm>
            <a:off x="437682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2" name="Google Shape;17052;p32"/>
          <p:cNvSpPr/>
          <p:nvPr/>
        </p:nvSpPr>
        <p:spPr>
          <a:xfrm>
            <a:off x="449633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3" name="Google Shape;17053;p32"/>
          <p:cNvSpPr/>
          <p:nvPr/>
        </p:nvSpPr>
        <p:spPr>
          <a:xfrm>
            <a:off x="461584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4" name="Google Shape;17054;p32"/>
          <p:cNvSpPr/>
          <p:nvPr/>
        </p:nvSpPr>
        <p:spPr>
          <a:xfrm>
            <a:off x="473536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5" name="Google Shape;17055;p32"/>
          <p:cNvSpPr/>
          <p:nvPr/>
        </p:nvSpPr>
        <p:spPr>
          <a:xfrm>
            <a:off x="485487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6" name="Google Shape;17056;p32"/>
          <p:cNvSpPr/>
          <p:nvPr/>
        </p:nvSpPr>
        <p:spPr>
          <a:xfrm>
            <a:off x="497438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7" name="Google Shape;17057;p32"/>
          <p:cNvSpPr/>
          <p:nvPr/>
        </p:nvSpPr>
        <p:spPr>
          <a:xfrm>
            <a:off x="509390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8" name="Google Shape;17058;p32"/>
          <p:cNvSpPr/>
          <p:nvPr/>
        </p:nvSpPr>
        <p:spPr>
          <a:xfrm>
            <a:off x="521341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9" name="Google Shape;17059;p32"/>
          <p:cNvSpPr/>
          <p:nvPr/>
        </p:nvSpPr>
        <p:spPr>
          <a:xfrm>
            <a:off x="533292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0" name="Google Shape;17060;p32"/>
          <p:cNvSpPr/>
          <p:nvPr/>
        </p:nvSpPr>
        <p:spPr>
          <a:xfrm>
            <a:off x="545244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1" name="Google Shape;17061;p32"/>
          <p:cNvSpPr/>
          <p:nvPr/>
        </p:nvSpPr>
        <p:spPr>
          <a:xfrm>
            <a:off x="557195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2" name="Google Shape;17062;p32"/>
          <p:cNvSpPr/>
          <p:nvPr/>
        </p:nvSpPr>
        <p:spPr>
          <a:xfrm>
            <a:off x="569146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3" name="Google Shape;17063;p32"/>
          <p:cNvSpPr/>
          <p:nvPr/>
        </p:nvSpPr>
        <p:spPr>
          <a:xfrm>
            <a:off x="581098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4" name="Google Shape;17064;p32"/>
          <p:cNvSpPr/>
          <p:nvPr/>
        </p:nvSpPr>
        <p:spPr>
          <a:xfrm>
            <a:off x="593049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5" name="Google Shape;17065;p32"/>
          <p:cNvSpPr/>
          <p:nvPr/>
        </p:nvSpPr>
        <p:spPr>
          <a:xfrm>
            <a:off x="605001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6" name="Google Shape;17066;p32"/>
          <p:cNvSpPr/>
          <p:nvPr/>
        </p:nvSpPr>
        <p:spPr>
          <a:xfrm>
            <a:off x="616952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7" name="Google Shape;17067;p32"/>
          <p:cNvSpPr/>
          <p:nvPr/>
        </p:nvSpPr>
        <p:spPr>
          <a:xfrm>
            <a:off x="628903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8" name="Google Shape;17068;p32"/>
          <p:cNvSpPr/>
          <p:nvPr/>
        </p:nvSpPr>
        <p:spPr>
          <a:xfrm>
            <a:off x="640855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9" name="Google Shape;17069;p32"/>
          <p:cNvSpPr/>
          <p:nvPr/>
        </p:nvSpPr>
        <p:spPr>
          <a:xfrm>
            <a:off x="652806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0" name="Google Shape;17070;p32"/>
          <p:cNvSpPr/>
          <p:nvPr/>
        </p:nvSpPr>
        <p:spPr>
          <a:xfrm>
            <a:off x="664757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1" name="Google Shape;17071;p32"/>
          <p:cNvSpPr/>
          <p:nvPr/>
        </p:nvSpPr>
        <p:spPr>
          <a:xfrm>
            <a:off x="676709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2" name="Google Shape;17072;p32"/>
          <p:cNvSpPr/>
          <p:nvPr/>
        </p:nvSpPr>
        <p:spPr>
          <a:xfrm>
            <a:off x="688660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3" name="Google Shape;17073;p32"/>
          <p:cNvSpPr/>
          <p:nvPr/>
        </p:nvSpPr>
        <p:spPr>
          <a:xfrm>
            <a:off x="700611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4" name="Google Shape;17074;p32"/>
          <p:cNvSpPr/>
          <p:nvPr/>
        </p:nvSpPr>
        <p:spPr>
          <a:xfrm>
            <a:off x="712563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5" name="Google Shape;17075;p32"/>
          <p:cNvSpPr/>
          <p:nvPr/>
        </p:nvSpPr>
        <p:spPr>
          <a:xfrm>
            <a:off x="724514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6" name="Google Shape;17076;p32"/>
          <p:cNvSpPr/>
          <p:nvPr/>
        </p:nvSpPr>
        <p:spPr>
          <a:xfrm>
            <a:off x="736465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7" name="Google Shape;17077;p32"/>
          <p:cNvSpPr/>
          <p:nvPr/>
        </p:nvSpPr>
        <p:spPr>
          <a:xfrm>
            <a:off x="748417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8" name="Google Shape;17078;p32"/>
          <p:cNvSpPr/>
          <p:nvPr/>
        </p:nvSpPr>
        <p:spPr>
          <a:xfrm>
            <a:off x="760368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9" name="Google Shape;17079;p32"/>
          <p:cNvSpPr/>
          <p:nvPr/>
        </p:nvSpPr>
        <p:spPr>
          <a:xfrm>
            <a:off x="772319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0" name="Google Shape;17080;p32"/>
          <p:cNvSpPr/>
          <p:nvPr/>
        </p:nvSpPr>
        <p:spPr>
          <a:xfrm>
            <a:off x="784271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1" name="Google Shape;17081;p32"/>
          <p:cNvSpPr/>
          <p:nvPr/>
        </p:nvSpPr>
        <p:spPr>
          <a:xfrm>
            <a:off x="796222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2" name="Google Shape;17082;p32"/>
          <p:cNvSpPr/>
          <p:nvPr/>
        </p:nvSpPr>
        <p:spPr>
          <a:xfrm>
            <a:off x="808174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3" name="Google Shape;17083;p32"/>
          <p:cNvSpPr/>
          <p:nvPr/>
        </p:nvSpPr>
        <p:spPr>
          <a:xfrm>
            <a:off x="820125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4" name="Google Shape;17084;p32"/>
          <p:cNvSpPr/>
          <p:nvPr/>
        </p:nvSpPr>
        <p:spPr>
          <a:xfrm>
            <a:off x="832076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5" name="Google Shape;17085;p32"/>
          <p:cNvSpPr/>
          <p:nvPr/>
        </p:nvSpPr>
        <p:spPr>
          <a:xfrm>
            <a:off x="844028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6" name="Google Shape;17086;p32"/>
          <p:cNvSpPr/>
          <p:nvPr/>
        </p:nvSpPr>
        <p:spPr>
          <a:xfrm>
            <a:off x="855979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7" name="Google Shape;17087;p32"/>
          <p:cNvSpPr/>
          <p:nvPr/>
        </p:nvSpPr>
        <p:spPr>
          <a:xfrm>
            <a:off x="867930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8" name="Google Shape;17088;p32"/>
          <p:cNvSpPr/>
          <p:nvPr/>
        </p:nvSpPr>
        <p:spPr>
          <a:xfrm>
            <a:off x="879882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90" name="Google Shape;17090;p32"/>
          <p:cNvCxnSpPr>
            <a:cxnSpLocks/>
          </p:cNvCxnSpPr>
          <p:nvPr/>
        </p:nvCxnSpPr>
        <p:spPr>
          <a:xfrm rot="10800000">
            <a:off x="325100" y="244625"/>
            <a:ext cx="7554000" cy="0"/>
          </a:xfrm>
          <a:prstGeom prst="straightConnector1">
            <a:avLst/>
          </a:prstGeom>
          <a:noFill/>
          <a:ln w="9525" cap="flat" cmpd="sng">
            <a:solidFill>
              <a:schemeClr val="lt2"/>
            </a:solidFill>
            <a:prstDash val="solid"/>
            <a:round/>
            <a:headEnd type="none" w="med" len="med"/>
            <a:tailEnd type="none" w="med" len="med"/>
          </a:ln>
        </p:spPr>
      </p:cxnSp>
      <p:sp>
        <p:nvSpPr>
          <p:cNvPr id="17091" name="Google Shape;17091;p32"/>
          <p:cNvSpPr txBox="1">
            <a:spLocks noGrp="1"/>
          </p:cNvSpPr>
          <p:nvPr>
            <p:ph type="title"/>
          </p:nvPr>
        </p:nvSpPr>
        <p:spPr>
          <a:xfrm>
            <a:off x="1030552" y="1806157"/>
            <a:ext cx="7589400" cy="8898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US" dirty="0"/>
              <a:t>Future Plans</a:t>
            </a:r>
            <a:endParaRPr dirty="0"/>
          </a:p>
        </p:txBody>
      </p:sp>
      <p:sp>
        <p:nvSpPr>
          <p:cNvPr id="17092" name="Google Shape;17092;p32"/>
          <p:cNvSpPr txBox="1">
            <a:spLocks noGrp="1"/>
          </p:cNvSpPr>
          <p:nvPr>
            <p:ph type="subTitle" idx="1"/>
          </p:nvPr>
        </p:nvSpPr>
        <p:spPr>
          <a:xfrm>
            <a:off x="2287173" y="2669976"/>
            <a:ext cx="45720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400" b="1" dirty="0"/>
              <a:t>What will we be doing next</a:t>
            </a:r>
            <a:endParaRPr sz="1400" b="1" dirty="0"/>
          </a:p>
        </p:txBody>
      </p:sp>
      <p:grpSp>
        <p:nvGrpSpPr>
          <p:cNvPr id="17094" name="Google Shape;17094;p32"/>
          <p:cNvGrpSpPr/>
          <p:nvPr/>
        </p:nvGrpSpPr>
        <p:grpSpPr>
          <a:xfrm>
            <a:off x="8320098" y="4866112"/>
            <a:ext cx="510133" cy="78484"/>
            <a:chOff x="3521300" y="154525"/>
            <a:chExt cx="1256175" cy="193500"/>
          </a:xfrm>
        </p:grpSpPr>
        <p:sp>
          <p:nvSpPr>
            <p:cNvPr id="17095" name="Google Shape;17095;p32"/>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6" name="Google Shape;17096;p32"/>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7" name="Google Shape;17097;p32"/>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8" name="Google Shape;17098;p32"/>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81135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06E2C3-9909-C4E6-2F22-D20918F5696B}"/>
              </a:ext>
            </a:extLst>
          </p:cNvPr>
          <p:cNvSpPr>
            <a:spLocks noGrp="1"/>
          </p:cNvSpPr>
          <p:nvPr>
            <p:ph type="body" idx="1"/>
          </p:nvPr>
        </p:nvSpPr>
        <p:spPr>
          <a:xfrm>
            <a:off x="152256" y="769537"/>
            <a:ext cx="6992400" cy="832104"/>
          </a:xfrm>
        </p:spPr>
        <p:txBody>
          <a:bodyPr/>
          <a:lstStyle/>
          <a:p>
            <a:pPr algn="l"/>
            <a:endParaRPr lang="en-US" dirty="0"/>
          </a:p>
          <a:p>
            <a:pPr algn="l"/>
            <a:endParaRPr lang="en-US" dirty="0"/>
          </a:p>
          <a:p>
            <a:pPr algn="l"/>
            <a:r>
              <a:rPr lang="en-US" sz="1400" b="1" dirty="0">
                <a:solidFill>
                  <a:schemeClr val="bg1">
                    <a:lumMod val="10000"/>
                  </a:schemeClr>
                </a:solidFill>
              </a:rPr>
              <a:t>Use the turning number instead of the winding number to characterize each domes</a:t>
            </a:r>
          </a:p>
        </p:txBody>
      </p:sp>
      <p:sp>
        <p:nvSpPr>
          <p:cNvPr id="3" name="Title 2">
            <a:extLst>
              <a:ext uri="{FF2B5EF4-FFF2-40B4-BE49-F238E27FC236}">
                <a16:creationId xmlns:a16="http://schemas.microsoft.com/office/drawing/2014/main" id="{2B41586D-BFCD-1B97-87EF-A2E702FE0F73}"/>
              </a:ext>
            </a:extLst>
          </p:cNvPr>
          <p:cNvSpPr>
            <a:spLocks noGrp="1"/>
          </p:cNvSpPr>
          <p:nvPr>
            <p:ph type="title"/>
          </p:nvPr>
        </p:nvSpPr>
        <p:spPr/>
        <p:txBody>
          <a:bodyPr/>
          <a:lstStyle/>
          <a:p>
            <a:r>
              <a:rPr lang="en-US" dirty="0"/>
              <a:t>Future Plans</a:t>
            </a:r>
          </a:p>
        </p:txBody>
      </p:sp>
      <p:pic>
        <p:nvPicPr>
          <p:cNvPr id="5" name="Picture 4" descr="A picture containing athletic game, sport, basketball, glass&#10;&#10;Description automatically generated">
            <a:extLst>
              <a:ext uri="{FF2B5EF4-FFF2-40B4-BE49-F238E27FC236}">
                <a16:creationId xmlns:a16="http://schemas.microsoft.com/office/drawing/2014/main" id="{482B841A-AAEB-F64B-6569-DEEF4F39A025}"/>
              </a:ext>
            </a:extLst>
          </p:cNvPr>
          <p:cNvPicPr>
            <a:picLocks noChangeAspect="1"/>
          </p:cNvPicPr>
          <p:nvPr/>
        </p:nvPicPr>
        <p:blipFill>
          <a:blip r:embed="rId2"/>
          <a:stretch>
            <a:fillRect/>
          </a:stretch>
        </p:blipFill>
        <p:spPr>
          <a:xfrm>
            <a:off x="313700" y="3666926"/>
            <a:ext cx="2621795" cy="1120648"/>
          </a:xfrm>
          <a:prstGeom prst="rect">
            <a:avLst/>
          </a:prstGeom>
        </p:spPr>
      </p:pic>
      <p:sp>
        <p:nvSpPr>
          <p:cNvPr id="6" name="TextBox 5">
            <a:extLst>
              <a:ext uri="{FF2B5EF4-FFF2-40B4-BE49-F238E27FC236}">
                <a16:creationId xmlns:a16="http://schemas.microsoft.com/office/drawing/2014/main" id="{6F65AD01-A0D7-293B-ECAE-DF77C14C2E85}"/>
              </a:ext>
            </a:extLst>
          </p:cNvPr>
          <p:cNvSpPr txBox="1"/>
          <p:nvPr/>
        </p:nvSpPr>
        <p:spPr>
          <a:xfrm>
            <a:off x="313700" y="3232587"/>
            <a:ext cx="7342632" cy="307777"/>
          </a:xfrm>
          <a:prstGeom prst="rect">
            <a:avLst/>
          </a:prstGeom>
          <a:noFill/>
        </p:spPr>
        <p:txBody>
          <a:bodyPr wrap="square" rtlCol="0">
            <a:spAutoFit/>
          </a:bodyPr>
          <a:lstStyle/>
          <a:p>
            <a:r>
              <a:rPr lang="en-US" b="1" dirty="0">
                <a:latin typeface="Barlow" pitchFamily="2" charset="77"/>
              </a:rPr>
              <a:t>2. Try to define the global and local path using the Cylindrical/Mercator projection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6B2B94-BD1D-5FD4-902B-E99AA8A055CD}"/>
                  </a:ext>
                </a:extLst>
              </p:cNvPr>
              <p:cNvSpPr txBox="1"/>
              <p:nvPr/>
            </p:nvSpPr>
            <p:spPr>
              <a:xfrm>
                <a:off x="3648456" y="3666926"/>
                <a:ext cx="3831336" cy="954107"/>
              </a:xfrm>
              <a:prstGeom prst="rect">
                <a:avLst/>
              </a:prstGeom>
              <a:noFill/>
            </p:spPr>
            <p:txBody>
              <a:bodyPr wrap="square" rtlCol="0">
                <a:spAutoFit/>
              </a:bodyPr>
              <a:lstStyle/>
              <a:p>
                <a:pPr/>
                <a:r>
                  <a:rPr lang="en-US" b="1" dirty="0"/>
                  <a:t>The Projection:</a:t>
                </a:r>
                <a:br>
                  <a:rPr lang="en-US" b="1"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0</m:t>
                          </m:r>
                        </m:sub>
                      </m:sSub>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𝜙</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sec</m:t>
                              </m:r>
                            </m:fName>
                            <m:e>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e>
                          </m:func>
                        </m:e>
                      </m:func>
                      <m:r>
                        <a:rPr lang="en-US" b="0" i="1" smtClean="0">
                          <a:latin typeface="Cambria Math" panose="02040503050406030204" pitchFamily="18" charset="0"/>
                        </a:rPr>
                        <m:t>)</m:t>
                      </m:r>
                    </m:oMath>
                  </m:oMathPara>
                </a14:m>
                <a:endParaRPr lang="en-US" dirty="0"/>
              </a:p>
              <a:p>
                <a:r>
                  <a:rPr lang="en-US" dirty="0"/>
                  <a:t>where </a:t>
                </a:r>
                <a14:m>
                  <m:oMath xmlns:m="http://schemas.openxmlformats.org/officeDocument/2006/math">
                    <m:r>
                      <a:rPr lang="en-US" b="0" i="1" smtClean="0">
                        <a:latin typeface="Cambria Math" panose="02040503050406030204" pitchFamily="18" charset="0"/>
                      </a:rPr>
                      <m:t>𝜆</m:t>
                    </m:r>
                  </m:oMath>
                </a14:m>
                <a:r>
                  <a:rPr lang="en-US" dirty="0"/>
                  <a:t> is the longitude and </a:t>
                </a:r>
                <a14:m>
                  <m:oMath xmlns:m="http://schemas.openxmlformats.org/officeDocument/2006/math">
                    <m:r>
                      <a:rPr lang="en-US" b="0" i="1" smtClean="0">
                        <a:latin typeface="Cambria Math" panose="02040503050406030204" pitchFamily="18" charset="0"/>
                      </a:rPr>
                      <m:t>𝜙</m:t>
                    </m:r>
                  </m:oMath>
                </a14:m>
                <a:r>
                  <a:rPr lang="en-US" dirty="0"/>
                  <a:t> is the latitude</a:t>
                </a:r>
              </a:p>
            </p:txBody>
          </p:sp>
        </mc:Choice>
        <mc:Fallback xmlns="">
          <p:sp>
            <p:nvSpPr>
              <p:cNvPr id="7" name="TextBox 6">
                <a:extLst>
                  <a:ext uri="{FF2B5EF4-FFF2-40B4-BE49-F238E27FC236}">
                    <a16:creationId xmlns:a16="http://schemas.microsoft.com/office/drawing/2014/main" id="{D86B2B94-BD1D-5FD4-902B-E99AA8A055CD}"/>
                  </a:ext>
                </a:extLst>
              </p:cNvPr>
              <p:cNvSpPr txBox="1">
                <a:spLocks noRot="1" noChangeAspect="1" noMove="1" noResize="1" noEditPoints="1" noAdjustHandles="1" noChangeArrowheads="1" noChangeShapeType="1" noTextEdit="1"/>
              </p:cNvSpPr>
              <p:nvPr/>
            </p:nvSpPr>
            <p:spPr>
              <a:xfrm>
                <a:off x="3648456" y="3666926"/>
                <a:ext cx="3831336" cy="954107"/>
              </a:xfrm>
              <a:prstGeom prst="rect">
                <a:avLst/>
              </a:prstGeom>
              <a:blipFill>
                <a:blip r:embed="rId3"/>
                <a:stretch>
                  <a:fillRect l="-662" b="-6579"/>
                </a:stretch>
              </a:blipFill>
            </p:spPr>
            <p:txBody>
              <a:bodyPr/>
              <a:lstStyle/>
              <a:p>
                <a:r>
                  <a:rPr lang="en-US">
                    <a:noFill/>
                  </a:rPr>
                  <a:t> </a:t>
                </a:r>
              </a:p>
            </p:txBody>
          </p:sp>
        </mc:Fallback>
      </mc:AlternateContent>
      <p:pic>
        <p:nvPicPr>
          <p:cNvPr id="9" name="Picture 8" descr="A picture containing text, sport, vector graphics&#10;&#10;Description automatically generated">
            <a:extLst>
              <a:ext uri="{FF2B5EF4-FFF2-40B4-BE49-F238E27FC236}">
                <a16:creationId xmlns:a16="http://schemas.microsoft.com/office/drawing/2014/main" id="{628DFD0D-F2AC-7AB6-69EB-EFA333030C98}"/>
              </a:ext>
            </a:extLst>
          </p:cNvPr>
          <p:cNvPicPr>
            <a:picLocks noChangeAspect="1"/>
          </p:cNvPicPr>
          <p:nvPr/>
        </p:nvPicPr>
        <p:blipFill>
          <a:blip r:embed="rId4"/>
          <a:stretch>
            <a:fillRect/>
          </a:stretch>
        </p:blipFill>
        <p:spPr>
          <a:xfrm>
            <a:off x="639054" y="1410575"/>
            <a:ext cx="1587500" cy="169545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756A31-5D58-E094-41C7-E9FFF6409908}"/>
                  </a:ext>
                </a:extLst>
              </p:cNvPr>
              <p:cNvSpPr txBox="1"/>
              <p:nvPr/>
            </p:nvSpPr>
            <p:spPr>
              <a:xfrm>
                <a:off x="2770632" y="1783080"/>
                <a:ext cx="4169664" cy="954107"/>
              </a:xfrm>
              <a:prstGeom prst="rect">
                <a:avLst/>
              </a:prstGeom>
              <a:noFill/>
            </p:spPr>
            <p:txBody>
              <a:bodyPr wrap="square" rtlCol="0">
                <a:spAutoFit/>
              </a:bodyPr>
              <a:lstStyle/>
              <a:p>
                <a:r>
                  <a:rPr lang="en-US" dirty="0"/>
                  <a:t>Instead of using a reference point and calculate the winding number, we could  maybe use how many times a normal vector of the path has turned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oMath>
                </a14:m>
                <a:r>
                  <a:rPr lang="en-US" dirty="0"/>
                  <a:t> times.</a:t>
                </a:r>
              </a:p>
            </p:txBody>
          </p:sp>
        </mc:Choice>
        <mc:Fallback xmlns="">
          <p:sp>
            <p:nvSpPr>
              <p:cNvPr id="10" name="TextBox 9">
                <a:extLst>
                  <a:ext uri="{FF2B5EF4-FFF2-40B4-BE49-F238E27FC236}">
                    <a16:creationId xmlns:a16="http://schemas.microsoft.com/office/drawing/2014/main" id="{24756A31-5D58-E094-41C7-E9FFF6409908}"/>
                  </a:ext>
                </a:extLst>
              </p:cNvPr>
              <p:cNvSpPr txBox="1">
                <a:spLocks noRot="1" noChangeAspect="1" noMove="1" noResize="1" noEditPoints="1" noAdjustHandles="1" noChangeArrowheads="1" noChangeShapeType="1" noTextEdit="1"/>
              </p:cNvSpPr>
              <p:nvPr/>
            </p:nvSpPr>
            <p:spPr>
              <a:xfrm>
                <a:off x="2770632" y="1783080"/>
                <a:ext cx="4169664" cy="954107"/>
              </a:xfrm>
              <a:prstGeom prst="rect">
                <a:avLst/>
              </a:prstGeom>
              <a:blipFill>
                <a:blip r:embed="rId5"/>
                <a:stretch>
                  <a:fillRect l="-608" t="-1316" r="-608" b="-5263"/>
                </a:stretch>
              </a:blipFill>
            </p:spPr>
            <p:txBody>
              <a:bodyPr/>
              <a:lstStyle/>
              <a:p>
                <a:r>
                  <a:rPr lang="en-US">
                    <a:noFill/>
                  </a:rPr>
                  <a:t> </a:t>
                </a:r>
              </a:p>
            </p:txBody>
          </p:sp>
        </mc:Fallback>
      </mc:AlternateContent>
    </p:spTree>
    <p:extLst>
      <p:ext uri="{BB962C8B-B14F-4D97-AF65-F5344CB8AC3E}">
        <p14:creationId xmlns:p14="http://schemas.microsoft.com/office/powerpoint/2010/main" val="2666753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EF586-66CB-1F64-2CF4-CD096D904893}"/>
              </a:ext>
            </a:extLst>
          </p:cNvPr>
          <p:cNvSpPr>
            <a:spLocks noGrp="1"/>
          </p:cNvSpPr>
          <p:nvPr>
            <p:ph type="title"/>
          </p:nvPr>
        </p:nvSpPr>
        <p:spPr/>
        <p:txBody>
          <a:bodyPr/>
          <a:lstStyle/>
          <a:p>
            <a:r>
              <a:rPr lang="en-US" sz="4400" dirty="0"/>
              <a:t>Thank you for listening!</a:t>
            </a:r>
          </a:p>
        </p:txBody>
      </p:sp>
      <p:sp>
        <p:nvSpPr>
          <p:cNvPr id="3" name="Subtitle 2">
            <a:extLst>
              <a:ext uri="{FF2B5EF4-FFF2-40B4-BE49-F238E27FC236}">
                <a16:creationId xmlns:a16="http://schemas.microsoft.com/office/drawing/2014/main" id="{B2FD7BAD-484F-6110-568A-A6B80F687740}"/>
              </a:ext>
            </a:extLst>
          </p:cNvPr>
          <p:cNvSpPr>
            <a:spLocks noGrp="1"/>
          </p:cNvSpPr>
          <p:nvPr>
            <p:ph type="subTitle" idx="1"/>
          </p:nvPr>
        </p:nvSpPr>
        <p:spPr/>
        <p:txBody>
          <a:bodyPr/>
          <a:lstStyle/>
          <a:p>
            <a:r>
              <a:rPr lang="en-US" dirty="0"/>
              <a:t>Feel free to ask any questions or comments!</a:t>
            </a:r>
          </a:p>
        </p:txBody>
      </p:sp>
    </p:spTree>
    <p:extLst>
      <p:ext uri="{BB962C8B-B14F-4D97-AF65-F5344CB8AC3E}">
        <p14:creationId xmlns:p14="http://schemas.microsoft.com/office/powerpoint/2010/main" val="3908377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D0C4-6BFC-EBD1-0C99-7DCACC9C3323}"/>
              </a:ext>
            </a:extLst>
          </p:cNvPr>
          <p:cNvSpPr>
            <a:spLocks noGrp="1"/>
          </p:cNvSpPr>
          <p:nvPr>
            <p:ph type="ctrTitle"/>
          </p:nvPr>
        </p:nvSpPr>
        <p:spPr/>
        <p:txBody>
          <a:bodyPr/>
          <a:lstStyle/>
          <a:p>
            <a:r>
              <a:rPr lang="en-US" dirty="0"/>
              <a:t>Some New Results!</a:t>
            </a:r>
          </a:p>
        </p:txBody>
      </p:sp>
      <p:sp>
        <p:nvSpPr>
          <p:cNvPr id="3" name="Subtitle 2">
            <a:extLst>
              <a:ext uri="{FF2B5EF4-FFF2-40B4-BE49-F238E27FC236}">
                <a16:creationId xmlns:a16="http://schemas.microsoft.com/office/drawing/2014/main" id="{569FA2DD-2BA5-EC1D-F395-63AB0157633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77205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hart, line chart&#10;&#10;Description automatically generated">
            <a:extLst>
              <a:ext uri="{FF2B5EF4-FFF2-40B4-BE49-F238E27FC236}">
                <a16:creationId xmlns:a16="http://schemas.microsoft.com/office/drawing/2014/main" id="{E967C27D-58F4-8C6D-2408-229107E56DA6}"/>
              </a:ext>
            </a:extLst>
          </p:cNvPr>
          <p:cNvPicPr>
            <a:picLocks noChangeAspect="1"/>
          </p:cNvPicPr>
          <p:nvPr/>
        </p:nvPicPr>
        <p:blipFill>
          <a:blip r:embed="rId3"/>
          <a:stretch>
            <a:fillRect/>
          </a:stretch>
        </p:blipFill>
        <p:spPr>
          <a:xfrm>
            <a:off x="351055" y="1797451"/>
            <a:ext cx="2906087" cy="1744964"/>
          </a:xfrm>
          <a:prstGeom prst="rect">
            <a:avLst/>
          </a:prstGeom>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9F8D7EA-831D-8A6E-FAED-5C9D9D15E66D}"/>
                  </a:ext>
                </a:extLst>
              </p:cNvPr>
              <p:cNvSpPr>
                <a:spLocks noGrp="1"/>
              </p:cNvSpPr>
              <p:nvPr>
                <p:ph type="title"/>
              </p:nvPr>
            </p:nvSpPr>
            <p:spPr>
              <a:xfrm>
                <a:off x="1224337" y="96513"/>
                <a:ext cx="6695325" cy="545600"/>
              </a:xfrm>
            </p:spPr>
            <p:txBody>
              <a:bodyPr/>
              <a:lstStyle/>
              <a:p>
                <a:r>
                  <a:rPr lang="en-US" b="1" dirty="0"/>
                  <a:t>Winding Number in </a:t>
                </a:r>
                <a14:m>
                  <m:oMath xmlns:m="http://schemas.openxmlformats.org/officeDocument/2006/math">
                    <m:sSub>
                      <m:sSubPr>
                        <m:ctrlPr>
                          <a:rPr lang="en-US" b="1" i="1" dirty="0"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𝑴</m:t>
                            </m:r>
                          </m:e>
                        </m:acc>
                      </m:e>
                      <m:sub>
                        <m:r>
                          <a:rPr lang="en-US" b="1" i="1" dirty="0" smtClean="0">
                            <a:latin typeface="Cambria Math" panose="02040503050406030204" pitchFamily="18" charset="0"/>
                          </a:rPr>
                          <m:t>𝒚</m:t>
                        </m:r>
                      </m:sub>
                    </m:sSub>
                  </m:oMath>
                </a14:m>
                <a:r>
                  <a:rPr lang="en-US" b="1" dirty="0"/>
                  <a:t> Regime</a:t>
                </a:r>
              </a:p>
            </p:txBody>
          </p:sp>
        </mc:Choice>
        <mc:Fallback>
          <p:sp>
            <p:nvSpPr>
              <p:cNvPr id="2" name="Title 1">
                <a:extLst>
                  <a:ext uri="{FF2B5EF4-FFF2-40B4-BE49-F238E27FC236}">
                    <a16:creationId xmlns:a16="http://schemas.microsoft.com/office/drawing/2014/main" id="{59F8D7EA-831D-8A6E-FAED-5C9D9D15E66D}"/>
                  </a:ext>
                </a:extLst>
              </p:cNvPr>
              <p:cNvSpPr>
                <a:spLocks noGrp="1" noRot="1" noChangeAspect="1" noMove="1" noResize="1" noEditPoints="1" noAdjustHandles="1" noChangeArrowheads="1" noChangeShapeType="1" noTextEdit="1"/>
              </p:cNvSpPr>
              <p:nvPr>
                <p:ph type="title"/>
              </p:nvPr>
            </p:nvSpPr>
            <p:spPr>
              <a:xfrm>
                <a:off x="1224337" y="96513"/>
                <a:ext cx="6695325" cy="545600"/>
              </a:xfrm>
              <a:blipFill>
                <a:blip r:embed="rId4"/>
                <a:stretch>
                  <a:fillRect l="-189" t="-6818" r="-189" b="-38636"/>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C80A2B7D-1E8E-1174-145B-B3FEBB57B098}"/>
              </a:ext>
            </a:extLst>
          </p:cNvPr>
          <p:cNvCxnSpPr>
            <a:cxnSpLocks/>
          </p:cNvCxnSpPr>
          <p:nvPr/>
        </p:nvCxnSpPr>
        <p:spPr>
          <a:xfrm flipV="1">
            <a:off x="1067951" y="2868692"/>
            <a:ext cx="678083" cy="65791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EE88F3E-9554-DC7E-3999-641652C326FC}"/>
                  </a:ext>
                </a:extLst>
              </p:cNvPr>
              <p:cNvSpPr txBox="1"/>
              <p:nvPr/>
            </p:nvSpPr>
            <p:spPr>
              <a:xfrm>
                <a:off x="646592" y="3547907"/>
                <a:ext cx="634791" cy="207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50" b="1" i="1">
                              <a:latin typeface="Cambria Math" panose="02040503050406030204" pitchFamily="18" charset="0"/>
                            </a:rPr>
                          </m:ctrlPr>
                        </m:sSubPr>
                        <m:e>
                          <m:r>
                            <a:rPr lang="en-US" sz="750" b="1" i="1">
                              <a:latin typeface="Cambria Math" panose="02040503050406030204" pitchFamily="18" charset="0"/>
                            </a:rPr>
                            <m:t>𝑩</m:t>
                          </m:r>
                        </m:e>
                        <m:sub>
                          <m:r>
                            <a:rPr lang="en-US" sz="750" b="1" i="1">
                              <a:latin typeface="Cambria Math" panose="02040503050406030204" pitchFamily="18" charset="0"/>
                            </a:rPr>
                            <m:t>𝒙</m:t>
                          </m:r>
                        </m:sub>
                      </m:sSub>
                      <m:r>
                        <a:rPr lang="en-US" sz="750" b="1" i="1">
                          <a:latin typeface="Cambria Math" panose="02040503050406030204" pitchFamily="18" charset="0"/>
                        </a:rPr>
                        <m:t>=</m:t>
                      </m:r>
                      <m:r>
                        <a:rPr lang="en-US" sz="750" b="1" i="1">
                          <a:latin typeface="Cambria Math" panose="02040503050406030204" pitchFamily="18" charset="0"/>
                        </a:rPr>
                        <m:t>𝟖</m:t>
                      </m:r>
                      <m:r>
                        <a:rPr lang="en-US" sz="750" b="1" i="1">
                          <a:latin typeface="Cambria Math" panose="02040503050406030204" pitchFamily="18" charset="0"/>
                        </a:rPr>
                        <m:t>.</m:t>
                      </m:r>
                      <m:r>
                        <a:rPr lang="en-US" sz="750" b="1" i="1">
                          <a:latin typeface="Cambria Math" panose="02040503050406030204" pitchFamily="18" charset="0"/>
                        </a:rPr>
                        <m:t>𝟖</m:t>
                      </m:r>
                    </m:oMath>
                  </m:oMathPara>
                </a14:m>
                <a:endParaRPr lang="en-US" sz="750" b="1" dirty="0"/>
              </a:p>
            </p:txBody>
          </p:sp>
        </mc:Choice>
        <mc:Fallback>
          <p:sp>
            <p:nvSpPr>
              <p:cNvPr id="10" name="TextBox 9">
                <a:extLst>
                  <a:ext uri="{FF2B5EF4-FFF2-40B4-BE49-F238E27FC236}">
                    <a16:creationId xmlns:a16="http://schemas.microsoft.com/office/drawing/2014/main" id="{5EE88F3E-9554-DC7E-3999-641652C326FC}"/>
                  </a:ext>
                </a:extLst>
              </p:cNvPr>
              <p:cNvSpPr txBox="1">
                <a:spLocks noRot="1" noChangeAspect="1" noMove="1" noResize="1" noEditPoints="1" noAdjustHandles="1" noChangeArrowheads="1" noChangeShapeType="1" noTextEdit="1"/>
              </p:cNvSpPr>
              <p:nvPr/>
            </p:nvSpPr>
            <p:spPr>
              <a:xfrm>
                <a:off x="646592" y="3547907"/>
                <a:ext cx="634791" cy="207749"/>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A150B15-B1CF-F82C-1743-BE390143E772}"/>
              </a:ext>
            </a:extLst>
          </p:cNvPr>
          <p:cNvCxnSpPr>
            <a:cxnSpLocks/>
          </p:cNvCxnSpPr>
          <p:nvPr/>
        </p:nvCxnSpPr>
        <p:spPr>
          <a:xfrm flipV="1">
            <a:off x="1802115" y="2863187"/>
            <a:ext cx="139156" cy="66892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7D2D8B8-260E-8C4A-57E6-C3DB29E855DC}"/>
                  </a:ext>
                </a:extLst>
              </p:cNvPr>
              <p:cNvSpPr txBox="1"/>
              <p:nvPr/>
            </p:nvSpPr>
            <p:spPr>
              <a:xfrm>
                <a:off x="1394502" y="3564330"/>
                <a:ext cx="703063" cy="2077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50" b="1" i="1">
                              <a:latin typeface="Cambria Math" panose="02040503050406030204" pitchFamily="18" charset="0"/>
                            </a:rPr>
                          </m:ctrlPr>
                        </m:sSubPr>
                        <m:e>
                          <m:r>
                            <a:rPr lang="en-US" sz="750" b="1" i="1">
                              <a:latin typeface="Cambria Math" panose="02040503050406030204" pitchFamily="18" charset="0"/>
                            </a:rPr>
                            <m:t>𝑩</m:t>
                          </m:r>
                        </m:e>
                        <m:sub>
                          <m:r>
                            <a:rPr lang="en-US" sz="750" b="1" i="1">
                              <a:latin typeface="Cambria Math" panose="02040503050406030204" pitchFamily="18" charset="0"/>
                            </a:rPr>
                            <m:t>𝒙</m:t>
                          </m:r>
                        </m:sub>
                      </m:sSub>
                      <m:r>
                        <a:rPr lang="en-US" sz="750" b="1" i="1">
                          <a:latin typeface="Cambria Math" panose="02040503050406030204" pitchFamily="18" charset="0"/>
                        </a:rPr>
                        <m:t>=</m:t>
                      </m:r>
                      <m:r>
                        <a:rPr lang="en-US" sz="750" b="1" i="1">
                          <a:latin typeface="Cambria Math" panose="02040503050406030204" pitchFamily="18" charset="0"/>
                        </a:rPr>
                        <m:t>𝟏𝟎</m:t>
                      </m:r>
                      <m:r>
                        <a:rPr lang="en-US" sz="750" b="1" i="1">
                          <a:latin typeface="Cambria Math" panose="02040503050406030204" pitchFamily="18" charset="0"/>
                        </a:rPr>
                        <m:t>.</m:t>
                      </m:r>
                      <m:r>
                        <a:rPr lang="en-US" sz="750" b="1" i="1">
                          <a:latin typeface="Cambria Math" panose="02040503050406030204" pitchFamily="18" charset="0"/>
                        </a:rPr>
                        <m:t>𝟖</m:t>
                      </m:r>
                    </m:oMath>
                  </m:oMathPara>
                </a14:m>
                <a:endParaRPr lang="en-US" sz="750" b="1" dirty="0"/>
              </a:p>
            </p:txBody>
          </p:sp>
        </mc:Choice>
        <mc:Fallback>
          <p:sp>
            <p:nvSpPr>
              <p:cNvPr id="15" name="TextBox 14">
                <a:extLst>
                  <a:ext uri="{FF2B5EF4-FFF2-40B4-BE49-F238E27FC236}">
                    <a16:creationId xmlns:a16="http://schemas.microsoft.com/office/drawing/2014/main" id="{07D2D8B8-260E-8C4A-57E6-C3DB29E855DC}"/>
                  </a:ext>
                </a:extLst>
              </p:cNvPr>
              <p:cNvSpPr txBox="1">
                <a:spLocks noRot="1" noChangeAspect="1" noMove="1" noResize="1" noEditPoints="1" noAdjustHandles="1" noChangeArrowheads="1" noChangeShapeType="1" noTextEdit="1"/>
              </p:cNvSpPr>
              <p:nvPr/>
            </p:nvSpPr>
            <p:spPr>
              <a:xfrm>
                <a:off x="1394502" y="3564330"/>
                <a:ext cx="703063" cy="207749"/>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E28BE37-B2F5-C37C-1DE2-676A9F3896E9}"/>
              </a:ext>
            </a:extLst>
          </p:cNvPr>
          <p:cNvCxnSpPr>
            <a:cxnSpLocks/>
          </p:cNvCxnSpPr>
          <p:nvPr/>
        </p:nvCxnSpPr>
        <p:spPr>
          <a:xfrm flipH="1" flipV="1">
            <a:off x="2025302" y="2858391"/>
            <a:ext cx="360694" cy="67372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D5BD1C4-682C-C240-C212-4362B3D3BAE7}"/>
                  </a:ext>
                </a:extLst>
              </p:cNvPr>
              <p:cNvSpPr txBox="1"/>
              <p:nvPr/>
            </p:nvSpPr>
            <p:spPr>
              <a:xfrm>
                <a:off x="2118858" y="3526610"/>
                <a:ext cx="595130" cy="3205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50" b="1" i="1">
                              <a:latin typeface="Cambria Math" panose="02040503050406030204" pitchFamily="18" charset="0"/>
                            </a:rPr>
                          </m:ctrlPr>
                        </m:sSubPr>
                        <m:e>
                          <m:r>
                            <a:rPr lang="en-US" sz="750" b="1" i="1">
                              <a:latin typeface="Cambria Math" panose="02040503050406030204" pitchFamily="18" charset="0"/>
                            </a:rPr>
                            <m:t>𝑩</m:t>
                          </m:r>
                        </m:e>
                        <m:sub>
                          <m:r>
                            <a:rPr lang="en-US" sz="750" b="1" i="1">
                              <a:latin typeface="Cambria Math" panose="02040503050406030204" pitchFamily="18" charset="0"/>
                            </a:rPr>
                            <m:t>𝒙</m:t>
                          </m:r>
                        </m:sub>
                      </m:sSub>
                      <m:r>
                        <a:rPr lang="en-US" sz="750" b="1" i="1">
                          <a:latin typeface="Cambria Math" panose="02040503050406030204" pitchFamily="18" charset="0"/>
                        </a:rPr>
                        <m:t>=</m:t>
                      </m:r>
                      <m:r>
                        <a:rPr lang="en-US" sz="750" b="1" i="1">
                          <a:latin typeface="Cambria Math" panose="02040503050406030204" pitchFamily="18" charset="0"/>
                        </a:rPr>
                        <m:t>𝟏𝟏</m:t>
                      </m:r>
                      <m:r>
                        <a:rPr lang="en-US" sz="750" b="1" i="1">
                          <a:latin typeface="Cambria Math" panose="02040503050406030204" pitchFamily="18" charset="0"/>
                        </a:rPr>
                        <m:t>.</m:t>
                      </m:r>
                      <m:r>
                        <a:rPr lang="en-US" sz="750" b="1" i="1">
                          <a:latin typeface="Cambria Math" panose="02040503050406030204" pitchFamily="18" charset="0"/>
                        </a:rPr>
                        <m:t>𝟖</m:t>
                      </m:r>
                    </m:oMath>
                  </m:oMathPara>
                </a14:m>
                <a:endParaRPr lang="en-US" sz="750" b="1" dirty="0"/>
              </a:p>
            </p:txBody>
          </p:sp>
        </mc:Choice>
        <mc:Fallback>
          <p:sp>
            <p:nvSpPr>
              <p:cNvPr id="20" name="TextBox 19">
                <a:extLst>
                  <a:ext uri="{FF2B5EF4-FFF2-40B4-BE49-F238E27FC236}">
                    <a16:creationId xmlns:a16="http://schemas.microsoft.com/office/drawing/2014/main" id="{CD5BD1C4-682C-C240-C212-4362B3D3BAE7}"/>
                  </a:ext>
                </a:extLst>
              </p:cNvPr>
              <p:cNvSpPr txBox="1">
                <a:spLocks noRot="1" noChangeAspect="1" noMove="1" noResize="1" noEditPoints="1" noAdjustHandles="1" noChangeArrowheads="1" noChangeShapeType="1" noTextEdit="1"/>
              </p:cNvSpPr>
              <p:nvPr/>
            </p:nvSpPr>
            <p:spPr>
              <a:xfrm>
                <a:off x="2118858" y="3526610"/>
                <a:ext cx="595130" cy="3205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3114CDD3-430C-F4C8-67E3-886223704DE7}"/>
                  </a:ext>
                </a:extLst>
              </p:cNvPr>
              <p:cNvSpPr txBox="1"/>
              <p:nvPr/>
            </p:nvSpPr>
            <p:spPr>
              <a:xfrm>
                <a:off x="4094617" y="2503541"/>
                <a:ext cx="4857750" cy="2046138"/>
              </a:xfrm>
              <a:prstGeom prst="rect">
                <a:avLst/>
              </a:prstGeom>
              <a:noFill/>
            </p:spPr>
            <p:txBody>
              <a:bodyPr wrap="square" rtlCol="0">
                <a:spAutoFit/>
              </a:bodyPr>
              <a:lstStyle/>
              <a:p>
                <a:r>
                  <a:rPr lang="en-US" sz="1050" b="1" dirty="0">
                    <a:latin typeface="Cambria Math" panose="02040503050406030204" pitchFamily="18" charset="0"/>
                  </a:rPr>
                  <a:t>Winding number in the </a:t>
                </a: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𝑴</m:t>
                        </m:r>
                      </m:e>
                      <m:sub>
                        <m:r>
                          <a:rPr lang="en-US" sz="1050" b="1" i="1">
                            <a:latin typeface="Cambria Math" panose="02040503050406030204" pitchFamily="18" charset="0"/>
                          </a:rPr>
                          <m:t>𝒚</m:t>
                        </m:r>
                      </m:sub>
                    </m:sSub>
                  </m:oMath>
                </a14:m>
                <a:r>
                  <a:rPr lang="en-US" sz="1050" b="1" dirty="0">
                    <a:latin typeface="Cambria Math" panose="02040503050406030204" pitchFamily="18" charset="0"/>
                  </a:rPr>
                  <a:t> regime</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𝟖</m:t>
                    </m:r>
                    <m:r>
                      <a:rPr lang="en-US" sz="1050" b="1" i="1">
                        <a:latin typeface="Cambria Math" panose="02040503050406030204" pitchFamily="18" charset="0"/>
                      </a:rPr>
                      <m:t>.</m:t>
                    </m:r>
                    <m:r>
                      <a:rPr lang="en-US" sz="1050" b="1" i="1">
                        <a:latin typeface="Cambria Math" panose="02040503050406030204" pitchFamily="18" charset="0"/>
                      </a:rPr>
                      <m:t>𝟖</m:t>
                    </m:r>
                  </m:oMath>
                </a14:m>
                <a:endParaRPr lang="en-US" sz="1050" b="1" dirty="0"/>
              </a:p>
              <a:p>
                <a:pPr marL="557213" lvl="1" indent="-214313">
                  <a:buFont typeface="Courier New" panose="02070309020205020404" pitchFamily="49" charset="0"/>
                  <a:buChar char="o"/>
                </a:pPr>
                <a:r>
                  <a:rPr lang="en-US" sz="1050" dirty="0"/>
                  <a:t>Winding Number  = 1.001 </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𝟏𝟎</m:t>
                    </m:r>
                    <m:r>
                      <a:rPr lang="en-US" sz="1050" b="1" i="1">
                        <a:latin typeface="Cambria Math" panose="02040503050406030204" pitchFamily="18" charset="0"/>
                      </a:rPr>
                      <m:t>.</m:t>
                    </m:r>
                    <m:r>
                      <a:rPr lang="en-US" sz="1050" b="1" i="1">
                        <a:latin typeface="Cambria Math" panose="02040503050406030204" pitchFamily="18" charset="0"/>
                      </a:rPr>
                      <m:t>𝟑</m:t>
                    </m:r>
                  </m:oMath>
                </a14:m>
                <a:endParaRPr lang="en-US" sz="1050" b="1" dirty="0"/>
              </a:p>
              <a:p>
                <a:pPr marL="557213" lvl="1" indent="-214313">
                  <a:buFont typeface="Courier New" panose="02070309020205020404" pitchFamily="49" charset="0"/>
                  <a:buChar char="o"/>
                </a:pPr>
                <a:r>
                  <a:rPr lang="en-US" sz="1050" dirty="0"/>
                  <a:t>Winding Number  = 1.1756 </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𝟏𝟎</m:t>
                    </m:r>
                    <m:r>
                      <a:rPr lang="en-US" sz="1050" b="1" i="1">
                        <a:latin typeface="Cambria Math" panose="02040503050406030204" pitchFamily="18" charset="0"/>
                      </a:rPr>
                      <m:t>.</m:t>
                    </m:r>
                    <m:r>
                      <a:rPr lang="en-US" sz="1050" b="1" i="1">
                        <a:latin typeface="Cambria Math" panose="02040503050406030204" pitchFamily="18" charset="0"/>
                      </a:rPr>
                      <m:t>𝟖</m:t>
                    </m:r>
                  </m:oMath>
                </a14:m>
                <a:endParaRPr lang="en-US" sz="1050" b="1" dirty="0"/>
              </a:p>
              <a:p>
                <a:pPr marL="557213" lvl="1" indent="-214313">
                  <a:buFont typeface="Courier New" panose="02070309020205020404" pitchFamily="49" charset="0"/>
                  <a:buChar char="o"/>
                </a:pPr>
                <a:r>
                  <a:rPr lang="en-US" sz="1050" dirty="0"/>
                  <a:t>Winding Number = -1.0284</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𝟏𝟏</m:t>
                    </m:r>
                    <m:r>
                      <a:rPr lang="en-US" sz="1050" b="1" i="1">
                        <a:latin typeface="Cambria Math" panose="02040503050406030204" pitchFamily="18" charset="0"/>
                      </a:rPr>
                      <m:t>.</m:t>
                    </m:r>
                    <m:r>
                      <a:rPr lang="en-US" sz="1050" b="1" i="1">
                        <a:latin typeface="Cambria Math" panose="02040503050406030204" pitchFamily="18" charset="0"/>
                      </a:rPr>
                      <m:t>𝟓</m:t>
                    </m:r>
                  </m:oMath>
                </a14:m>
                <a:endParaRPr lang="en-US" sz="1050" b="1" dirty="0"/>
              </a:p>
              <a:p>
                <a:pPr marL="557213" lvl="1" indent="-214313">
                  <a:buFont typeface="Courier New" panose="02070309020205020404" pitchFamily="49" charset="0"/>
                  <a:buChar char="o"/>
                </a:pPr>
                <a:r>
                  <a:rPr lang="en-US" sz="1050" dirty="0"/>
                  <a:t>Winding Number = -1.0209</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𝟏𝟏</m:t>
                    </m:r>
                    <m:r>
                      <a:rPr lang="en-US" sz="1050" b="1" i="1">
                        <a:latin typeface="Cambria Math" panose="02040503050406030204" pitchFamily="18" charset="0"/>
                      </a:rPr>
                      <m:t>.</m:t>
                    </m:r>
                    <m:r>
                      <a:rPr lang="en-US" sz="1050" b="1" i="1">
                        <a:latin typeface="Cambria Math" panose="02040503050406030204" pitchFamily="18" charset="0"/>
                      </a:rPr>
                      <m:t>𝟖</m:t>
                    </m:r>
                  </m:oMath>
                </a14:m>
                <a:endParaRPr lang="en-US" sz="1050" b="1" dirty="0"/>
              </a:p>
              <a:p>
                <a:pPr marL="557213" lvl="1" indent="-214313">
                  <a:buFont typeface="Courier New" panose="02070309020205020404" pitchFamily="49" charset="0"/>
                  <a:buChar char="o"/>
                </a:pPr>
                <a:r>
                  <a:rPr lang="en-US" sz="1050" dirty="0"/>
                  <a:t>Winding Number = -1.0226</a:t>
                </a:r>
              </a:p>
              <a:p>
                <a:pPr lvl="1"/>
                <a:endParaRPr lang="en-US" sz="1050" dirty="0"/>
              </a:p>
            </p:txBody>
          </p:sp>
        </mc:Choice>
        <mc:Fallback>
          <p:sp>
            <p:nvSpPr>
              <p:cNvPr id="29" name="TextBox 28">
                <a:extLst>
                  <a:ext uri="{FF2B5EF4-FFF2-40B4-BE49-F238E27FC236}">
                    <a16:creationId xmlns:a16="http://schemas.microsoft.com/office/drawing/2014/main" id="{3114CDD3-430C-F4C8-67E3-886223704DE7}"/>
                  </a:ext>
                </a:extLst>
              </p:cNvPr>
              <p:cNvSpPr txBox="1">
                <a:spLocks noRot="1" noChangeAspect="1" noMove="1" noResize="1" noEditPoints="1" noAdjustHandles="1" noChangeArrowheads="1" noChangeShapeType="1" noTextEdit="1"/>
              </p:cNvSpPr>
              <p:nvPr/>
            </p:nvSpPr>
            <p:spPr>
              <a:xfrm>
                <a:off x="4094617" y="2503541"/>
                <a:ext cx="4857750" cy="2046138"/>
              </a:xfrm>
              <a:prstGeom prst="rect">
                <a:avLst/>
              </a:prstGeom>
              <a:blipFill>
                <a:blip r:embed="rId8"/>
                <a:stretch>
                  <a:fillRect/>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489D4701-7A0D-D5BD-8333-A4C5DB3A39A5}"/>
              </a:ext>
            </a:extLst>
          </p:cNvPr>
          <p:cNvGrpSpPr/>
          <p:nvPr/>
        </p:nvGrpSpPr>
        <p:grpSpPr>
          <a:xfrm>
            <a:off x="4211158" y="1106244"/>
            <a:ext cx="2108959" cy="1211955"/>
            <a:chOff x="4211158" y="1106244"/>
            <a:chExt cx="2108959" cy="1211955"/>
          </a:xfrm>
        </p:grpSpPr>
        <p:sp>
          <p:nvSpPr>
            <p:cNvPr id="3" name="Rectangle 2">
              <a:extLst>
                <a:ext uri="{FF2B5EF4-FFF2-40B4-BE49-F238E27FC236}">
                  <a16:creationId xmlns:a16="http://schemas.microsoft.com/office/drawing/2014/main" id="{27656EDD-6552-BA44-72F7-0CFC5C73BD63}"/>
                </a:ext>
              </a:extLst>
            </p:cNvPr>
            <p:cNvSpPr/>
            <p:nvPr/>
          </p:nvSpPr>
          <p:spPr>
            <a:xfrm>
              <a:off x="4392706" y="1506692"/>
              <a:ext cx="600635"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3EB7375-3152-B506-20F1-52EAE44D5919}"/>
                </a:ext>
              </a:extLst>
            </p:cNvPr>
            <p:cNvSpPr/>
            <p:nvPr/>
          </p:nvSpPr>
          <p:spPr>
            <a:xfrm>
              <a:off x="4372541" y="1737518"/>
              <a:ext cx="60063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9FEAE23-72FE-BEED-D7AA-530AE45D1737}"/>
                </a:ext>
              </a:extLst>
            </p:cNvPr>
            <p:cNvSpPr/>
            <p:nvPr/>
          </p:nvSpPr>
          <p:spPr>
            <a:xfrm>
              <a:off x="4392705" y="2065643"/>
              <a:ext cx="600635"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4A62D7B-3BE3-E76C-33AC-911AE7F7A646}"/>
                    </a:ext>
                  </a:extLst>
                </p:cNvPr>
                <p:cNvSpPr txBox="1"/>
                <p:nvPr/>
              </p:nvSpPr>
              <p:spPr>
                <a:xfrm>
                  <a:off x="5080758" y="1316991"/>
                  <a:ext cx="540109"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𝑥</m:t>
                            </m:r>
                          </m:sub>
                        </m:sSub>
                      </m:oMath>
                    </m:oMathPara>
                  </a14:m>
                  <a:endParaRPr lang="en-US" dirty="0"/>
                </a:p>
              </p:txBody>
            </p:sp>
          </mc:Choice>
          <mc:Fallback>
            <p:sp>
              <p:nvSpPr>
                <p:cNvPr id="7" name="TextBox 6">
                  <a:extLst>
                    <a:ext uri="{FF2B5EF4-FFF2-40B4-BE49-F238E27FC236}">
                      <a16:creationId xmlns:a16="http://schemas.microsoft.com/office/drawing/2014/main" id="{14A62D7B-3BE3-E76C-33AC-911AE7F7A646}"/>
                    </a:ext>
                  </a:extLst>
                </p:cNvPr>
                <p:cNvSpPr txBox="1">
                  <a:spLocks noRot="1" noChangeAspect="1" noMove="1" noResize="1" noEditPoints="1" noAdjustHandles="1" noChangeArrowheads="1" noChangeShapeType="1" noTextEdit="1"/>
                </p:cNvSpPr>
                <p:nvPr/>
              </p:nvSpPr>
              <p:spPr>
                <a:xfrm>
                  <a:off x="5080758" y="1316991"/>
                  <a:ext cx="540109"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5F00B85-A768-86E2-569E-78625CDB6EE9}"/>
                    </a:ext>
                  </a:extLst>
                </p:cNvPr>
                <p:cNvSpPr txBox="1"/>
                <p:nvPr/>
              </p:nvSpPr>
              <p:spPr>
                <a:xfrm>
                  <a:off x="5035932" y="1587604"/>
                  <a:ext cx="629759" cy="328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𝑦</m:t>
                            </m:r>
                          </m:sub>
                        </m:sSub>
                      </m:oMath>
                    </m:oMathPara>
                  </a14:m>
                  <a:endParaRPr lang="en-US" dirty="0"/>
                </a:p>
              </p:txBody>
            </p:sp>
          </mc:Choice>
          <mc:Fallback>
            <p:sp>
              <p:nvSpPr>
                <p:cNvPr id="9" name="TextBox 8">
                  <a:extLst>
                    <a:ext uri="{FF2B5EF4-FFF2-40B4-BE49-F238E27FC236}">
                      <a16:creationId xmlns:a16="http://schemas.microsoft.com/office/drawing/2014/main" id="{05F00B85-A768-86E2-569E-78625CDB6EE9}"/>
                    </a:ext>
                  </a:extLst>
                </p:cNvPr>
                <p:cNvSpPr txBox="1">
                  <a:spLocks noRot="1" noChangeAspect="1" noMove="1" noResize="1" noEditPoints="1" noAdjustHandles="1" noChangeArrowheads="1" noChangeShapeType="1" noTextEdit="1"/>
                </p:cNvSpPr>
                <p:nvPr/>
              </p:nvSpPr>
              <p:spPr>
                <a:xfrm>
                  <a:off x="5035932" y="1587604"/>
                  <a:ext cx="629759" cy="328744"/>
                </a:xfrm>
                <a:prstGeom prst="rect">
                  <a:avLst/>
                </a:prstGeom>
                <a:blipFill>
                  <a:blip r:embed="rId10"/>
                  <a:stretch>
                    <a:fillRect b="-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DE57FB5-EBD2-7994-D3AD-189839AE7DA7}"/>
                    </a:ext>
                  </a:extLst>
                </p:cNvPr>
                <p:cNvSpPr txBox="1"/>
                <p:nvPr/>
              </p:nvSpPr>
              <p:spPr>
                <a:xfrm>
                  <a:off x="5138655" y="1916348"/>
                  <a:ext cx="3637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𝑧</m:t>
                            </m:r>
                          </m:sub>
                        </m:sSub>
                      </m:oMath>
                    </m:oMathPara>
                  </a14:m>
                  <a:endParaRPr lang="en-US" dirty="0"/>
                </a:p>
              </p:txBody>
            </p:sp>
          </mc:Choice>
          <mc:Fallback>
            <p:sp>
              <p:nvSpPr>
                <p:cNvPr id="13" name="TextBox 12">
                  <a:extLst>
                    <a:ext uri="{FF2B5EF4-FFF2-40B4-BE49-F238E27FC236}">
                      <a16:creationId xmlns:a16="http://schemas.microsoft.com/office/drawing/2014/main" id="{0DE57FB5-EBD2-7994-D3AD-189839AE7DA7}"/>
                    </a:ext>
                  </a:extLst>
                </p:cNvPr>
                <p:cNvSpPr txBox="1">
                  <a:spLocks noRot="1" noChangeAspect="1" noMove="1" noResize="1" noEditPoints="1" noAdjustHandles="1" noChangeArrowheads="1" noChangeShapeType="1" noTextEdit="1"/>
                </p:cNvSpPr>
                <p:nvPr/>
              </p:nvSpPr>
              <p:spPr>
                <a:xfrm>
                  <a:off x="5138655" y="1916348"/>
                  <a:ext cx="363796" cy="307777"/>
                </a:xfrm>
                <a:prstGeom prst="rect">
                  <a:avLst/>
                </a:prstGeom>
                <a:blipFill>
                  <a:blip r:embed="rId11"/>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578A78B-29EB-4673-A6E2-84BD3381010C}"/>
                </a:ext>
              </a:extLst>
            </p:cNvPr>
            <p:cNvSpPr txBox="1"/>
            <p:nvPr/>
          </p:nvSpPr>
          <p:spPr>
            <a:xfrm>
              <a:off x="4285130" y="1106244"/>
              <a:ext cx="905435" cy="307777"/>
            </a:xfrm>
            <a:prstGeom prst="rect">
              <a:avLst/>
            </a:prstGeom>
            <a:noFill/>
          </p:spPr>
          <p:txBody>
            <a:bodyPr wrap="square" rtlCol="0">
              <a:spAutoFit/>
            </a:bodyPr>
            <a:lstStyle/>
            <a:p>
              <a:r>
                <a:rPr lang="en-US" b="1" dirty="0"/>
                <a:t>Legend:</a:t>
              </a:r>
            </a:p>
          </p:txBody>
        </p:sp>
        <p:sp>
          <p:nvSpPr>
            <p:cNvPr id="17" name="Rectangle 16">
              <a:extLst>
                <a:ext uri="{FF2B5EF4-FFF2-40B4-BE49-F238E27FC236}">
                  <a16:creationId xmlns:a16="http://schemas.microsoft.com/office/drawing/2014/main" id="{0C992F8E-9B9A-3C2C-E1C5-AED57F4CEA8D}"/>
                </a:ext>
              </a:extLst>
            </p:cNvPr>
            <p:cNvSpPr/>
            <p:nvPr/>
          </p:nvSpPr>
          <p:spPr>
            <a:xfrm>
              <a:off x="4211158" y="1160892"/>
              <a:ext cx="2108959" cy="11573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2957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hart, line chart&#10;&#10;Description automatically generated">
            <a:extLst>
              <a:ext uri="{FF2B5EF4-FFF2-40B4-BE49-F238E27FC236}">
                <a16:creationId xmlns:a16="http://schemas.microsoft.com/office/drawing/2014/main" id="{E967C27D-58F4-8C6D-2408-229107E56DA6}"/>
              </a:ext>
            </a:extLst>
          </p:cNvPr>
          <p:cNvPicPr>
            <a:picLocks noChangeAspect="1"/>
          </p:cNvPicPr>
          <p:nvPr/>
        </p:nvPicPr>
        <p:blipFill>
          <a:blip r:embed="rId3"/>
          <a:stretch>
            <a:fillRect/>
          </a:stretch>
        </p:blipFill>
        <p:spPr>
          <a:xfrm>
            <a:off x="351055" y="1797451"/>
            <a:ext cx="2906087" cy="1744964"/>
          </a:xfrm>
          <a:prstGeom prst="rect">
            <a:avLst/>
          </a:prstGeom>
        </p:spPr>
      </p:pic>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9F8D7EA-831D-8A6E-FAED-5C9D9D15E66D}"/>
                  </a:ext>
                </a:extLst>
              </p:cNvPr>
              <p:cNvSpPr>
                <a:spLocks noGrp="1"/>
              </p:cNvSpPr>
              <p:nvPr>
                <p:ph type="title"/>
              </p:nvPr>
            </p:nvSpPr>
            <p:spPr>
              <a:xfrm>
                <a:off x="1287050" y="100470"/>
                <a:ext cx="6958740" cy="994172"/>
              </a:xfrm>
            </p:spPr>
            <p:txBody>
              <a:bodyPr/>
              <a:lstStyle/>
              <a:p>
                <a:r>
                  <a:rPr lang="en-US" b="1" dirty="0"/>
                  <a:t>Winding Number in </a:t>
                </a:r>
                <a14:m>
                  <m:oMath xmlns:m="http://schemas.openxmlformats.org/officeDocument/2006/math">
                    <m:sSub>
                      <m:sSubPr>
                        <m:ctrlPr>
                          <a:rPr lang="en-US" b="1" i="1" dirty="0" smtClean="0">
                            <a:latin typeface="Cambria Math" panose="02040503050406030204" pitchFamily="18" charset="0"/>
                          </a:rPr>
                        </m:ctrlPr>
                      </m:sSub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𝑴</m:t>
                            </m:r>
                          </m:e>
                        </m:acc>
                      </m:e>
                      <m:sub>
                        <m:r>
                          <a:rPr lang="en-US" b="1" i="1" dirty="0" smtClean="0">
                            <a:latin typeface="Cambria Math" panose="02040503050406030204" pitchFamily="18" charset="0"/>
                          </a:rPr>
                          <m:t>𝒚</m:t>
                        </m:r>
                      </m:sub>
                    </m:sSub>
                  </m:oMath>
                </a14:m>
                <a:r>
                  <a:rPr lang="en-US" b="1" dirty="0"/>
                  <a:t> Regime</a:t>
                </a:r>
              </a:p>
            </p:txBody>
          </p:sp>
        </mc:Choice>
        <mc:Fallback>
          <p:sp>
            <p:nvSpPr>
              <p:cNvPr id="2" name="Title 1">
                <a:extLst>
                  <a:ext uri="{FF2B5EF4-FFF2-40B4-BE49-F238E27FC236}">
                    <a16:creationId xmlns:a16="http://schemas.microsoft.com/office/drawing/2014/main" id="{59F8D7EA-831D-8A6E-FAED-5C9D9D15E66D}"/>
                  </a:ext>
                </a:extLst>
              </p:cNvPr>
              <p:cNvSpPr>
                <a:spLocks noGrp="1" noRot="1" noChangeAspect="1" noMove="1" noResize="1" noEditPoints="1" noAdjustHandles="1" noChangeArrowheads="1" noChangeShapeType="1" noTextEdit="1"/>
              </p:cNvSpPr>
              <p:nvPr>
                <p:ph type="title"/>
              </p:nvPr>
            </p:nvSpPr>
            <p:spPr>
              <a:xfrm>
                <a:off x="1287050" y="100470"/>
                <a:ext cx="6958740" cy="994172"/>
              </a:xfrm>
              <a:blipFill>
                <a:blip r:embed="rId4"/>
                <a:stretch>
                  <a:fillRect t="-3750"/>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C80A2B7D-1E8E-1174-145B-B3FEBB57B098}"/>
              </a:ext>
            </a:extLst>
          </p:cNvPr>
          <p:cNvCxnSpPr>
            <a:cxnSpLocks/>
          </p:cNvCxnSpPr>
          <p:nvPr/>
        </p:nvCxnSpPr>
        <p:spPr>
          <a:xfrm flipV="1">
            <a:off x="1694824" y="2855314"/>
            <a:ext cx="678083" cy="65791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EE88F3E-9554-DC7E-3999-641652C326FC}"/>
                  </a:ext>
                </a:extLst>
              </p:cNvPr>
              <p:cNvSpPr txBox="1"/>
              <p:nvPr/>
            </p:nvSpPr>
            <p:spPr>
              <a:xfrm>
                <a:off x="1287050" y="3499083"/>
                <a:ext cx="634791" cy="207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50" b="1" i="1">
                              <a:latin typeface="Cambria Math" panose="02040503050406030204" pitchFamily="18" charset="0"/>
                            </a:rPr>
                          </m:ctrlPr>
                        </m:sSubPr>
                        <m:e>
                          <m:r>
                            <a:rPr lang="en-US" sz="750" b="1" i="1">
                              <a:latin typeface="Cambria Math" panose="02040503050406030204" pitchFamily="18" charset="0"/>
                            </a:rPr>
                            <m:t>𝑩</m:t>
                          </m:r>
                        </m:e>
                        <m:sub>
                          <m:r>
                            <a:rPr lang="en-US" sz="750" b="1" i="1">
                              <a:latin typeface="Cambria Math" panose="02040503050406030204" pitchFamily="18" charset="0"/>
                            </a:rPr>
                            <m:t>𝒙</m:t>
                          </m:r>
                        </m:sub>
                      </m:sSub>
                      <m:r>
                        <a:rPr lang="en-US" sz="750" b="1" i="1">
                          <a:latin typeface="Cambria Math" panose="02040503050406030204" pitchFamily="18" charset="0"/>
                        </a:rPr>
                        <m:t>=</m:t>
                      </m:r>
                      <m:r>
                        <a:rPr lang="en-US" sz="750" b="1" i="1">
                          <a:latin typeface="Cambria Math" panose="02040503050406030204" pitchFamily="18" charset="0"/>
                        </a:rPr>
                        <m:t>𝟏𝟓</m:t>
                      </m:r>
                      <m:r>
                        <a:rPr lang="en-US" sz="750" b="1" i="1">
                          <a:latin typeface="Cambria Math" panose="02040503050406030204" pitchFamily="18" charset="0"/>
                        </a:rPr>
                        <m:t>.</m:t>
                      </m:r>
                      <m:r>
                        <a:rPr lang="en-US" sz="750" b="1" i="1">
                          <a:latin typeface="Cambria Math" panose="02040503050406030204" pitchFamily="18" charset="0"/>
                        </a:rPr>
                        <m:t>𝟏</m:t>
                      </m:r>
                    </m:oMath>
                  </m:oMathPara>
                </a14:m>
                <a:endParaRPr lang="en-US" sz="750" b="1" dirty="0"/>
              </a:p>
            </p:txBody>
          </p:sp>
        </mc:Choice>
        <mc:Fallback>
          <p:sp>
            <p:nvSpPr>
              <p:cNvPr id="10" name="TextBox 9">
                <a:extLst>
                  <a:ext uri="{FF2B5EF4-FFF2-40B4-BE49-F238E27FC236}">
                    <a16:creationId xmlns:a16="http://schemas.microsoft.com/office/drawing/2014/main" id="{5EE88F3E-9554-DC7E-3999-641652C326FC}"/>
                  </a:ext>
                </a:extLst>
              </p:cNvPr>
              <p:cNvSpPr txBox="1">
                <a:spLocks noRot="1" noChangeAspect="1" noMove="1" noResize="1" noEditPoints="1" noAdjustHandles="1" noChangeArrowheads="1" noChangeShapeType="1" noTextEdit="1"/>
              </p:cNvSpPr>
              <p:nvPr/>
            </p:nvSpPr>
            <p:spPr>
              <a:xfrm>
                <a:off x="1287050" y="3499083"/>
                <a:ext cx="634791" cy="207749"/>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A150B15-B1CF-F82C-1743-BE390143E772}"/>
              </a:ext>
            </a:extLst>
          </p:cNvPr>
          <p:cNvCxnSpPr>
            <a:cxnSpLocks/>
            <a:stCxn id="15" idx="0"/>
          </p:cNvCxnSpPr>
          <p:nvPr/>
        </p:nvCxnSpPr>
        <p:spPr>
          <a:xfrm flipV="1">
            <a:off x="2442046" y="2873488"/>
            <a:ext cx="139155" cy="668927"/>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7D2D8B8-260E-8C4A-57E6-C3DB29E855DC}"/>
                  </a:ext>
                </a:extLst>
              </p:cNvPr>
              <p:cNvSpPr txBox="1"/>
              <p:nvPr/>
            </p:nvSpPr>
            <p:spPr>
              <a:xfrm>
                <a:off x="2090514" y="3542415"/>
                <a:ext cx="703063" cy="2077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50" b="1" i="1">
                              <a:latin typeface="Cambria Math" panose="02040503050406030204" pitchFamily="18" charset="0"/>
                            </a:rPr>
                          </m:ctrlPr>
                        </m:sSubPr>
                        <m:e>
                          <m:r>
                            <a:rPr lang="en-US" sz="750" b="1" i="1">
                              <a:latin typeface="Cambria Math" panose="02040503050406030204" pitchFamily="18" charset="0"/>
                            </a:rPr>
                            <m:t>𝑩</m:t>
                          </m:r>
                        </m:e>
                        <m:sub>
                          <m:r>
                            <a:rPr lang="en-US" sz="750" b="1" i="1">
                              <a:latin typeface="Cambria Math" panose="02040503050406030204" pitchFamily="18" charset="0"/>
                            </a:rPr>
                            <m:t>𝒙</m:t>
                          </m:r>
                        </m:sub>
                      </m:sSub>
                      <m:r>
                        <a:rPr lang="en-US" sz="750" b="1" i="1">
                          <a:latin typeface="Cambria Math" panose="02040503050406030204" pitchFamily="18" charset="0"/>
                        </a:rPr>
                        <m:t>=</m:t>
                      </m:r>
                      <m:r>
                        <a:rPr lang="en-US" sz="750" b="1" i="1">
                          <a:latin typeface="Cambria Math" panose="02040503050406030204" pitchFamily="18" charset="0"/>
                        </a:rPr>
                        <m:t>𝟏𝟕</m:t>
                      </m:r>
                      <m:r>
                        <a:rPr lang="en-US" sz="750" b="1" i="1">
                          <a:latin typeface="Cambria Math" panose="02040503050406030204" pitchFamily="18" charset="0"/>
                        </a:rPr>
                        <m:t>.</m:t>
                      </m:r>
                      <m:r>
                        <a:rPr lang="en-US" sz="750" b="1" i="1">
                          <a:latin typeface="Cambria Math" panose="02040503050406030204" pitchFamily="18" charset="0"/>
                        </a:rPr>
                        <m:t>𝟏</m:t>
                      </m:r>
                    </m:oMath>
                  </m:oMathPara>
                </a14:m>
                <a:endParaRPr lang="en-US" sz="750" b="1" dirty="0"/>
              </a:p>
            </p:txBody>
          </p:sp>
        </mc:Choice>
        <mc:Fallback>
          <p:sp>
            <p:nvSpPr>
              <p:cNvPr id="15" name="TextBox 14">
                <a:extLst>
                  <a:ext uri="{FF2B5EF4-FFF2-40B4-BE49-F238E27FC236}">
                    <a16:creationId xmlns:a16="http://schemas.microsoft.com/office/drawing/2014/main" id="{07D2D8B8-260E-8C4A-57E6-C3DB29E855DC}"/>
                  </a:ext>
                </a:extLst>
              </p:cNvPr>
              <p:cNvSpPr txBox="1">
                <a:spLocks noRot="1" noChangeAspect="1" noMove="1" noResize="1" noEditPoints="1" noAdjustHandles="1" noChangeArrowheads="1" noChangeShapeType="1" noTextEdit="1"/>
              </p:cNvSpPr>
              <p:nvPr/>
            </p:nvSpPr>
            <p:spPr>
              <a:xfrm>
                <a:off x="2090514" y="3542415"/>
                <a:ext cx="703063" cy="207749"/>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E28BE37-B2F5-C37C-1DE2-676A9F3896E9}"/>
              </a:ext>
            </a:extLst>
          </p:cNvPr>
          <p:cNvCxnSpPr>
            <a:cxnSpLocks/>
          </p:cNvCxnSpPr>
          <p:nvPr/>
        </p:nvCxnSpPr>
        <p:spPr>
          <a:xfrm flipH="1" flipV="1">
            <a:off x="2695833" y="2868692"/>
            <a:ext cx="360694" cy="67372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D5BD1C4-682C-C240-C212-4362B3D3BAE7}"/>
                  </a:ext>
                </a:extLst>
              </p:cNvPr>
              <p:cNvSpPr txBox="1"/>
              <p:nvPr/>
            </p:nvSpPr>
            <p:spPr>
              <a:xfrm>
                <a:off x="2857835" y="3499965"/>
                <a:ext cx="595130" cy="3205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750" b="1" i="1">
                              <a:latin typeface="Cambria Math" panose="02040503050406030204" pitchFamily="18" charset="0"/>
                            </a:rPr>
                          </m:ctrlPr>
                        </m:sSubPr>
                        <m:e>
                          <m:r>
                            <a:rPr lang="en-US" sz="750" b="1" i="1">
                              <a:latin typeface="Cambria Math" panose="02040503050406030204" pitchFamily="18" charset="0"/>
                            </a:rPr>
                            <m:t>𝑩</m:t>
                          </m:r>
                        </m:e>
                        <m:sub>
                          <m:r>
                            <a:rPr lang="en-US" sz="750" b="1" i="1">
                              <a:latin typeface="Cambria Math" panose="02040503050406030204" pitchFamily="18" charset="0"/>
                            </a:rPr>
                            <m:t>𝒙</m:t>
                          </m:r>
                        </m:sub>
                      </m:sSub>
                      <m:r>
                        <a:rPr lang="en-US" sz="750" b="1" i="1">
                          <a:latin typeface="Cambria Math" panose="02040503050406030204" pitchFamily="18" charset="0"/>
                        </a:rPr>
                        <m:t>=</m:t>
                      </m:r>
                      <m:r>
                        <a:rPr lang="en-US" sz="750" b="1" i="1">
                          <a:latin typeface="Cambria Math" panose="02040503050406030204" pitchFamily="18" charset="0"/>
                        </a:rPr>
                        <m:t>𝟏𝟖</m:t>
                      </m:r>
                      <m:r>
                        <a:rPr lang="en-US" sz="750" b="1" i="1">
                          <a:latin typeface="Cambria Math" panose="02040503050406030204" pitchFamily="18" charset="0"/>
                        </a:rPr>
                        <m:t>.</m:t>
                      </m:r>
                      <m:r>
                        <a:rPr lang="en-US" sz="750" b="1" i="1">
                          <a:latin typeface="Cambria Math" panose="02040503050406030204" pitchFamily="18" charset="0"/>
                        </a:rPr>
                        <m:t>𝟏</m:t>
                      </m:r>
                    </m:oMath>
                  </m:oMathPara>
                </a14:m>
                <a:endParaRPr lang="en-US" sz="750" b="1" dirty="0"/>
              </a:p>
            </p:txBody>
          </p:sp>
        </mc:Choice>
        <mc:Fallback>
          <p:sp>
            <p:nvSpPr>
              <p:cNvPr id="20" name="TextBox 19">
                <a:extLst>
                  <a:ext uri="{FF2B5EF4-FFF2-40B4-BE49-F238E27FC236}">
                    <a16:creationId xmlns:a16="http://schemas.microsoft.com/office/drawing/2014/main" id="{CD5BD1C4-682C-C240-C212-4362B3D3BAE7}"/>
                  </a:ext>
                </a:extLst>
              </p:cNvPr>
              <p:cNvSpPr txBox="1">
                <a:spLocks noRot="1" noChangeAspect="1" noMove="1" noResize="1" noEditPoints="1" noAdjustHandles="1" noChangeArrowheads="1" noChangeShapeType="1" noTextEdit="1"/>
              </p:cNvSpPr>
              <p:nvPr/>
            </p:nvSpPr>
            <p:spPr>
              <a:xfrm>
                <a:off x="2857835" y="3499965"/>
                <a:ext cx="595130" cy="32053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3114CDD3-430C-F4C8-67E3-886223704DE7}"/>
                  </a:ext>
                </a:extLst>
              </p:cNvPr>
              <p:cNvSpPr txBox="1"/>
              <p:nvPr/>
            </p:nvSpPr>
            <p:spPr>
              <a:xfrm>
                <a:off x="4181221" y="2429580"/>
                <a:ext cx="4857750" cy="2046138"/>
              </a:xfrm>
              <a:prstGeom prst="rect">
                <a:avLst/>
              </a:prstGeom>
              <a:noFill/>
            </p:spPr>
            <p:txBody>
              <a:bodyPr wrap="square" rtlCol="0">
                <a:spAutoFit/>
              </a:bodyPr>
              <a:lstStyle/>
              <a:p>
                <a:r>
                  <a:rPr lang="en-US" sz="1050" b="1" dirty="0">
                    <a:latin typeface="Cambria Math" panose="02040503050406030204" pitchFamily="18" charset="0"/>
                  </a:rPr>
                  <a:t>Winding number in the </a:t>
                </a: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𝑴</m:t>
                        </m:r>
                      </m:e>
                      <m:sub>
                        <m:r>
                          <a:rPr lang="en-US" sz="1050" b="1" i="1">
                            <a:latin typeface="Cambria Math" panose="02040503050406030204" pitchFamily="18" charset="0"/>
                          </a:rPr>
                          <m:t>𝒚</m:t>
                        </m:r>
                      </m:sub>
                    </m:sSub>
                  </m:oMath>
                </a14:m>
                <a:r>
                  <a:rPr lang="en-US" sz="1050" b="1" dirty="0">
                    <a:latin typeface="Cambria Math" panose="02040503050406030204" pitchFamily="18" charset="0"/>
                  </a:rPr>
                  <a:t> regime</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𝟏𝟓</m:t>
                    </m:r>
                    <m:r>
                      <a:rPr lang="en-US" sz="1050" b="1" i="1">
                        <a:latin typeface="Cambria Math" panose="02040503050406030204" pitchFamily="18" charset="0"/>
                      </a:rPr>
                      <m:t>.</m:t>
                    </m:r>
                    <m:r>
                      <a:rPr lang="en-US" sz="1050" b="1" i="1">
                        <a:latin typeface="Cambria Math" panose="02040503050406030204" pitchFamily="18" charset="0"/>
                      </a:rPr>
                      <m:t>𝟐</m:t>
                    </m:r>
                  </m:oMath>
                </a14:m>
                <a:endParaRPr lang="en-US" sz="1050" b="1" dirty="0"/>
              </a:p>
              <a:p>
                <a:pPr marL="557213" lvl="1" indent="-214313">
                  <a:buFont typeface="Courier New" panose="02070309020205020404" pitchFamily="49" charset="0"/>
                  <a:buChar char="o"/>
                </a:pPr>
                <a:r>
                  <a:rPr lang="en-US" sz="1050" dirty="0"/>
                  <a:t>Winding Number  = -0.9805 </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𝟏𝟔</m:t>
                    </m:r>
                    <m:r>
                      <a:rPr lang="en-US" sz="1050" b="1" i="1">
                        <a:latin typeface="Cambria Math" panose="02040503050406030204" pitchFamily="18" charset="0"/>
                      </a:rPr>
                      <m:t>.</m:t>
                    </m:r>
                    <m:r>
                      <a:rPr lang="en-US" sz="1050" b="1" i="1">
                        <a:latin typeface="Cambria Math" panose="02040503050406030204" pitchFamily="18" charset="0"/>
                      </a:rPr>
                      <m:t>𝟐</m:t>
                    </m:r>
                  </m:oMath>
                </a14:m>
                <a:endParaRPr lang="en-US" sz="1050" b="1" dirty="0"/>
              </a:p>
              <a:p>
                <a:pPr marL="557213" lvl="1" indent="-214313">
                  <a:buFont typeface="Courier New" panose="02070309020205020404" pitchFamily="49" charset="0"/>
                  <a:buChar char="o"/>
                </a:pPr>
                <a:r>
                  <a:rPr lang="en-US" sz="1050" dirty="0"/>
                  <a:t>Winding Number  = -0.9501 </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𝟏𝟕</m:t>
                    </m:r>
                    <m:r>
                      <a:rPr lang="en-US" sz="1050" b="1" i="1">
                        <a:latin typeface="Cambria Math" panose="02040503050406030204" pitchFamily="18" charset="0"/>
                      </a:rPr>
                      <m:t>.</m:t>
                    </m:r>
                    <m:r>
                      <a:rPr lang="en-US" sz="1050" b="1" i="1">
                        <a:latin typeface="Cambria Math" panose="02040503050406030204" pitchFamily="18" charset="0"/>
                      </a:rPr>
                      <m:t>𝟏</m:t>
                    </m:r>
                  </m:oMath>
                </a14:m>
                <a:endParaRPr lang="en-US" sz="1050" b="1" dirty="0"/>
              </a:p>
              <a:p>
                <a:pPr marL="557213" lvl="1" indent="-214313">
                  <a:buFont typeface="Courier New" panose="02070309020205020404" pitchFamily="49" charset="0"/>
                  <a:buChar char="o"/>
                </a:pPr>
                <a:r>
                  <a:rPr lang="en-US" sz="1050" dirty="0"/>
                  <a:t>Winding Number = 0.9498</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𝟏𝟕</m:t>
                    </m:r>
                    <m:r>
                      <a:rPr lang="en-US" sz="1050" b="1" i="1">
                        <a:latin typeface="Cambria Math" panose="02040503050406030204" pitchFamily="18" charset="0"/>
                      </a:rPr>
                      <m:t>.</m:t>
                    </m:r>
                    <m:r>
                      <a:rPr lang="en-US" sz="1050" b="1" i="1">
                        <a:latin typeface="Cambria Math" panose="02040503050406030204" pitchFamily="18" charset="0"/>
                      </a:rPr>
                      <m:t>𝟔</m:t>
                    </m:r>
                  </m:oMath>
                </a14:m>
                <a:endParaRPr lang="en-US" sz="1050" b="1" dirty="0"/>
              </a:p>
              <a:p>
                <a:pPr marL="557213" lvl="1" indent="-214313">
                  <a:buFont typeface="Courier New" panose="02070309020205020404" pitchFamily="49" charset="0"/>
                  <a:buChar char="o"/>
                </a:pPr>
                <a:r>
                  <a:rPr lang="en-US" sz="1050" dirty="0"/>
                  <a:t>Winding Number = 0.9623</a:t>
                </a:r>
              </a:p>
              <a:p>
                <a:pPr marL="214313" indent="-214313">
                  <a:buFont typeface="Arial" panose="020B0604020202020204" pitchFamily="34" charset="0"/>
                  <a:buChar char="•"/>
                </a:pPr>
                <a14:m>
                  <m:oMath xmlns:m="http://schemas.openxmlformats.org/officeDocument/2006/math">
                    <m:sSub>
                      <m:sSubPr>
                        <m:ctrlPr>
                          <a:rPr lang="en-US" sz="1050" b="1" i="1">
                            <a:latin typeface="Cambria Math" panose="02040503050406030204" pitchFamily="18" charset="0"/>
                          </a:rPr>
                        </m:ctrlPr>
                      </m:sSubPr>
                      <m:e>
                        <m:r>
                          <a:rPr lang="en-US" sz="1050" b="1" i="1">
                            <a:latin typeface="Cambria Math" panose="02040503050406030204" pitchFamily="18" charset="0"/>
                          </a:rPr>
                          <m:t>𝑩</m:t>
                        </m:r>
                      </m:e>
                      <m:sub>
                        <m:r>
                          <a:rPr lang="en-US" sz="1050" b="1" i="1">
                            <a:latin typeface="Cambria Math" panose="02040503050406030204" pitchFamily="18" charset="0"/>
                          </a:rPr>
                          <m:t>𝒙</m:t>
                        </m:r>
                      </m:sub>
                    </m:sSub>
                    <m:r>
                      <a:rPr lang="en-US" sz="1050" b="1" i="1">
                        <a:latin typeface="Cambria Math" panose="02040503050406030204" pitchFamily="18" charset="0"/>
                      </a:rPr>
                      <m:t>=</m:t>
                    </m:r>
                    <m:r>
                      <a:rPr lang="en-US" sz="1050" b="1" i="1">
                        <a:latin typeface="Cambria Math" panose="02040503050406030204" pitchFamily="18" charset="0"/>
                      </a:rPr>
                      <m:t>𝟏𝟖</m:t>
                    </m:r>
                    <m:r>
                      <a:rPr lang="en-US" sz="1050" b="1" i="1">
                        <a:latin typeface="Cambria Math" panose="02040503050406030204" pitchFamily="18" charset="0"/>
                      </a:rPr>
                      <m:t>.</m:t>
                    </m:r>
                    <m:r>
                      <a:rPr lang="en-US" sz="1050" b="1" i="1">
                        <a:latin typeface="Cambria Math" panose="02040503050406030204" pitchFamily="18" charset="0"/>
                      </a:rPr>
                      <m:t>𝟏</m:t>
                    </m:r>
                  </m:oMath>
                </a14:m>
                <a:endParaRPr lang="en-US" sz="1050" b="1" dirty="0"/>
              </a:p>
              <a:p>
                <a:pPr marL="557213" lvl="1" indent="-214313">
                  <a:buFont typeface="Courier New" panose="02070309020205020404" pitchFamily="49" charset="0"/>
                  <a:buChar char="o"/>
                </a:pPr>
                <a:r>
                  <a:rPr lang="en-US" sz="1050" dirty="0"/>
                  <a:t>Winding Number = 0.9608</a:t>
                </a:r>
              </a:p>
              <a:p>
                <a:pPr lvl="1"/>
                <a:endParaRPr lang="en-US" sz="1050" dirty="0"/>
              </a:p>
            </p:txBody>
          </p:sp>
        </mc:Choice>
        <mc:Fallback>
          <p:sp>
            <p:nvSpPr>
              <p:cNvPr id="29" name="TextBox 28">
                <a:extLst>
                  <a:ext uri="{FF2B5EF4-FFF2-40B4-BE49-F238E27FC236}">
                    <a16:creationId xmlns:a16="http://schemas.microsoft.com/office/drawing/2014/main" id="{3114CDD3-430C-F4C8-67E3-886223704DE7}"/>
                  </a:ext>
                </a:extLst>
              </p:cNvPr>
              <p:cNvSpPr txBox="1">
                <a:spLocks noRot="1" noChangeAspect="1" noMove="1" noResize="1" noEditPoints="1" noAdjustHandles="1" noChangeArrowheads="1" noChangeShapeType="1" noTextEdit="1"/>
              </p:cNvSpPr>
              <p:nvPr/>
            </p:nvSpPr>
            <p:spPr>
              <a:xfrm>
                <a:off x="4181221" y="2429580"/>
                <a:ext cx="4857750" cy="2046138"/>
              </a:xfrm>
              <a:prstGeom prst="rect">
                <a:avLst/>
              </a:prstGeom>
              <a:blipFill>
                <a:blip r:embed="rId8"/>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5687890A-58ED-A84F-D8E0-77D86345C28F}"/>
              </a:ext>
            </a:extLst>
          </p:cNvPr>
          <p:cNvGrpSpPr/>
          <p:nvPr/>
        </p:nvGrpSpPr>
        <p:grpSpPr>
          <a:xfrm>
            <a:off x="4211158" y="1106244"/>
            <a:ext cx="2108959" cy="1211955"/>
            <a:chOff x="4211158" y="1106244"/>
            <a:chExt cx="2108959" cy="1211955"/>
          </a:xfrm>
        </p:grpSpPr>
        <p:sp>
          <p:nvSpPr>
            <p:cNvPr id="4" name="Rectangle 3">
              <a:extLst>
                <a:ext uri="{FF2B5EF4-FFF2-40B4-BE49-F238E27FC236}">
                  <a16:creationId xmlns:a16="http://schemas.microsoft.com/office/drawing/2014/main" id="{2C8A39B9-C606-D265-E70C-A68FED341CED}"/>
                </a:ext>
              </a:extLst>
            </p:cNvPr>
            <p:cNvSpPr/>
            <p:nvPr/>
          </p:nvSpPr>
          <p:spPr>
            <a:xfrm>
              <a:off x="4392706" y="1506692"/>
              <a:ext cx="600635"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DE38CB-4FE1-A5C4-34D1-8D595B7A58C1}"/>
                </a:ext>
              </a:extLst>
            </p:cNvPr>
            <p:cNvSpPr/>
            <p:nvPr/>
          </p:nvSpPr>
          <p:spPr>
            <a:xfrm>
              <a:off x="4372541" y="1737518"/>
              <a:ext cx="60063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B9A4F3-2BAC-01E5-4075-6A088CB6AB46}"/>
                </a:ext>
              </a:extLst>
            </p:cNvPr>
            <p:cNvSpPr/>
            <p:nvPr/>
          </p:nvSpPr>
          <p:spPr>
            <a:xfrm>
              <a:off x="4392705" y="2065643"/>
              <a:ext cx="600635"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1D99FC1-1E6E-819F-98EB-3C9C0E8618D1}"/>
                    </a:ext>
                  </a:extLst>
                </p:cNvPr>
                <p:cNvSpPr txBox="1"/>
                <p:nvPr/>
              </p:nvSpPr>
              <p:spPr>
                <a:xfrm>
                  <a:off x="5080758" y="1316991"/>
                  <a:ext cx="540109"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𝑥</m:t>
                            </m:r>
                          </m:sub>
                        </m:sSub>
                      </m:oMath>
                    </m:oMathPara>
                  </a14:m>
                  <a:endParaRPr lang="en-US" dirty="0"/>
                </a:p>
              </p:txBody>
            </p:sp>
          </mc:Choice>
          <mc:Fallback>
            <p:sp>
              <p:nvSpPr>
                <p:cNvPr id="8" name="TextBox 7">
                  <a:extLst>
                    <a:ext uri="{FF2B5EF4-FFF2-40B4-BE49-F238E27FC236}">
                      <a16:creationId xmlns:a16="http://schemas.microsoft.com/office/drawing/2014/main" id="{41D99FC1-1E6E-819F-98EB-3C9C0E8618D1}"/>
                    </a:ext>
                  </a:extLst>
                </p:cNvPr>
                <p:cNvSpPr txBox="1">
                  <a:spLocks noRot="1" noChangeAspect="1" noMove="1" noResize="1" noEditPoints="1" noAdjustHandles="1" noChangeArrowheads="1" noChangeShapeType="1" noTextEdit="1"/>
                </p:cNvSpPr>
                <p:nvPr/>
              </p:nvSpPr>
              <p:spPr>
                <a:xfrm>
                  <a:off x="5080758" y="1316991"/>
                  <a:ext cx="540109"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519886D-BAAB-447D-51D4-032A0C0C38EA}"/>
                    </a:ext>
                  </a:extLst>
                </p:cNvPr>
                <p:cNvSpPr txBox="1"/>
                <p:nvPr/>
              </p:nvSpPr>
              <p:spPr>
                <a:xfrm>
                  <a:off x="5035932" y="1587604"/>
                  <a:ext cx="629759" cy="328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𝑦</m:t>
                            </m:r>
                          </m:sub>
                        </m:sSub>
                      </m:oMath>
                    </m:oMathPara>
                  </a14:m>
                  <a:endParaRPr lang="en-US" dirty="0"/>
                </a:p>
              </p:txBody>
            </p:sp>
          </mc:Choice>
          <mc:Fallback>
            <p:sp>
              <p:nvSpPr>
                <p:cNvPr id="9" name="TextBox 8">
                  <a:extLst>
                    <a:ext uri="{FF2B5EF4-FFF2-40B4-BE49-F238E27FC236}">
                      <a16:creationId xmlns:a16="http://schemas.microsoft.com/office/drawing/2014/main" id="{8519886D-BAAB-447D-51D4-032A0C0C38EA}"/>
                    </a:ext>
                  </a:extLst>
                </p:cNvPr>
                <p:cNvSpPr txBox="1">
                  <a:spLocks noRot="1" noChangeAspect="1" noMove="1" noResize="1" noEditPoints="1" noAdjustHandles="1" noChangeArrowheads="1" noChangeShapeType="1" noTextEdit="1"/>
                </p:cNvSpPr>
                <p:nvPr/>
              </p:nvSpPr>
              <p:spPr>
                <a:xfrm>
                  <a:off x="5035932" y="1587604"/>
                  <a:ext cx="629759" cy="328744"/>
                </a:xfrm>
                <a:prstGeom prst="rect">
                  <a:avLst/>
                </a:prstGeom>
                <a:blipFill>
                  <a:blip r:embed="rId10"/>
                  <a:stretch>
                    <a:fillRect b="-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788DFA8-E6E7-AFB0-F785-9FE6CF842909}"/>
                    </a:ext>
                  </a:extLst>
                </p:cNvPr>
                <p:cNvSpPr txBox="1"/>
                <p:nvPr/>
              </p:nvSpPr>
              <p:spPr>
                <a:xfrm>
                  <a:off x="5138655" y="1916348"/>
                  <a:ext cx="36379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r>
                              <a:rPr lang="en-US" b="0" i="1" smtClean="0">
                                <a:latin typeface="Cambria Math" panose="02040503050406030204" pitchFamily="18" charset="0"/>
                              </a:rPr>
                              <m:t>𝑧</m:t>
                            </m:r>
                          </m:sub>
                        </m:sSub>
                      </m:oMath>
                    </m:oMathPara>
                  </a14:m>
                  <a:endParaRPr lang="en-US" dirty="0"/>
                </a:p>
              </p:txBody>
            </p:sp>
          </mc:Choice>
          <mc:Fallback>
            <p:sp>
              <p:nvSpPr>
                <p:cNvPr id="12" name="TextBox 11">
                  <a:extLst>
                    <a:ext uri="{FF2B5EF4-FFF2-40B4-BE49-F238E27FC236}">
                      <a16:creationId xmlns:a16="http://schemas.microsoft.com/office/drawing/2014/main" id="{1788DFA8-E6E7-AFB0-F785-9FE6CF842909}"/>
                    </a:ext>
                  </a:extLst>
                </p:cNvPr>
                <p:cNvSpPr txBox="1">
                  <a:spLocks noRot="1" noChangeAspect="1" noMove="1" noResize="1" noEditPoints="1" noAdjustHandles="1" noChangeArrowheads="1" noChangeShapeType="1" noTextEdit="1"/>
                </p:cNvSpPr>
                <p:nvPr/>
              </p:nvSpPr>
              <p:spPr>
                <a:xfrm>
                  <a:off x="5138655" y="1916348"/>
                  <a:ext cx="363796" cy="307777"/>
                </a:xfrm>
                <a:prstGeom prst="rect">
                  <a:avLst/>
                </a:prstGeom>
                <a:blipFill>
                  <a:blip r:embed="rId11"/>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20ECE452-88D5-7B6F-3062-81CBC028E13A}"/>
                </a:ext>
              </a:extLst>
            </p:cNvPr>
            <p:cNvSpPr txBox="1"/>
            <p:nvPr/>
          </p:nvSpPr>
          <p:spPr>
            <a:xfrm>
              <a:off x="4285130" y="1106244"/>
              <a:ext cx="905435" cy="307777"/>
            </a:xfrm>
            <a:prstGeom prst="rect">
              <a:avLst/>
            </a:prstGeom>
            <a:noFill/>
          </p:spPr>
          <p:txBody>
            <a:bodyPr wrap="square" rtlCol="0">
              <a:spAutoFit/>
            </a:bodyPr>
            <a:lstStyle/>
            <a:p>
              <a:r>
                <a:rPr lang="en-US" b="1" dirty="0"/>
                <a:t>Legend:</a:t>
              </a:r>
            </a:p>
          </p:txBody>
        </p:sp>
        <p:sp>
          <p:nvSpPr>
            <p:cNvPr id="14" name="Rectangle 13">
              <a:extLst>
                <a:ext uri="{FF2B5EF4-FFF2-40B4-BE49-F238E27FC236}">
                  <a16:creationId xmlns:a16="http://schemas.microsoft.com/office/drawing/2014/main" id="{E66422A0-206A-8AB8-1FD6-3FCB497B798B}"/>
                </a:ext>
              </a:extLst>
            </p:cNvPr>
            <p:cNvSpPr/>
            <p:nvPr/>
          </p:nvSpPr>
          <p:spPr>
            <a:xfrm>
              <a:off x="4211158" y="1160892"/>
              <a:ext cx="2108959" cy="11573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198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C619-B457-1535-1E87-2A4BDC52D15A}"/>
              </a:ext>
            </a:extLst>
          </p:cNvPr>
          <p:cNvSpPr>
            <a:spLocks noGrp="1"/>
          </p:cNvSpPr>
          <p:nvPr>
            <p:ph type="ctrTitle"/>
          </p:nvPr>
        </p:nvSpPr>
        <p:spPr>
          <a:xfrm>
            <a:off x="229117" y="290914"/>
            <a:ext cx="5506457" cy="949527"/>
          </a:xfrm>
        </p:spPr>
        <p:txBody>
          <a:bodyPr/>
          <a:lstStyle/>
          <a:p>
            <a:r>
              <a:rPr lang="en-US" sz="2400" dirty="0"/>
              <a:t>But why do we want to study this at all? </a:t>
            </a:r>
          </a:p>
        </p:txBody>
      </p:sp>
      <p:sp>
        <p:nvSpPr>
          <p:cNvPr id="3" name="Subtitle 2">
            <a:extLst>
              <a:ext uri="{FF2B5EF4-FFF2-40B4-BE49-F238E27FC236}">
                <a16:creationId xmlns:a16="http://schemas.microsoft.com/office/drawing/2014/main" id="{6A9CDC44-98EB-6187-563D-54A0DA390411}"/>
              </a:ext>
            </a:extLst>
          </p:cNvPr>
          <p:cNvSpPr>
            <a:spLocks noGrp="1"/>
          </p:cNvSpPr>
          <p:nvPr>
            <p:ph type="subTitle" idx="1"/>
          </p:nvPr>
        </p:nvSpPr>
        <p:spPr>
          <a:xfrm>
            <a:off x="416034" y="3499378"/>
            <a:ext cx="4359000" cy="409500"/>
          </a:xfrm>
        </p:spPr>
        <p:txBody>
          <a:bodyPr/>
          <a:lstStyle/>
          <a:p>
            <a:r>
              <a:rPr lang="en-US" sz="1400" b="1" dirty="0">
                <a:solidFill>
                  <a:schemeClr val="tx1">
                    <a:lumMod val="50000"/>
                  </a:schemeClr>
                </a:solidFill>
                <a:latin typeface="+mn-lt"/>
              </a:rPr>
              <a:t>Experimental result </a:t>
            </a:r>
            <a:r>
              <a:rPr lang="en-US" sz="1400" dirty="0">
                <a:solidFill>
                  <a:schemeClr val="tx1">
                    <a:lumMod val="50000"/>
                  </a:schemeClr>
                </a:solidFill>
                <a:latin typeface="+mn-lt"/>
              </a:rPr>
              <a:t>shows that we could coherently control the inherent property of quantum materials using lasers or driven electric field</a:t>
            </a:r>
          </a:p>
        </p:txBody>
      </p:sp>
      <p:pic>
        <p:nvPicPr>
          <p:cNvPr id="1026" name="Picture 2" descr="Squigz - Best Bath Toys for Ages 3 to 7 - Fat Brain Toys">
            <a:extLst>
              <a:ext uri="{FF2B5EF4-FFF2-40B4-BE49-F238E27FC236}">
                <a16:creationId xmlns:a16="http://schemas.microsoft.com/office/drawing/2014/main" id="{7524DEC6-B28E-EDDD-D647-EA15F32136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19" y="909893"/>
            <a:ext cx="2593480" cy="2589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BF237C-6D09-B70B-A11A-70090933CDFC}"/>
              </a:ext>
            </a:extLst>
          </p:cNvPr>
          <p:cNvSpPr txBox="1"/>
          <p:nvPr/>
        </p:nvSpPr>
        <p:spPr>
          <a:xfrm>
            <a:off x="6399541" y="3737427"/>
            <a:ext cx="2194560" cy="523220"/>
          </a:xfrm>
          <a:prstGeom prst="rect">
            <a:avLst/>
          </a:prstGeom>
          <a:noFill/>
        </p:spPr>
        <p:txBody>
          <a:bodyPr wrap="square" rtlCol="0">
            <a:spAutoFit/>
          </a:bodyPr>
          <a:lstStyle/>
          <a:p>
            <a:pPr algn="ctr"/>
            <a:r>
              <a:rPr lang="en-US" dirty="0">
                <a:latin typeface="+mn-lt"/>
              </a:rPr>
              <a:t>As a theoretical toy model!</a:t>
            </a:r>
          </a:p>
        </p:txBody>
      </p:sp>
      <p:pic>
        <p:nvPicPr>
          <p:cNvPr id="8" name="Picture 7" descr="Chart, diagram&#10;&#10;Description automatically generated with medium confidence">
            <a:extLst>
              <a:ext uri="{FF2B5EF4-FFF2-40B4-BE49-F238E27FC236}">
                <a16:creationId xmlns:a16="http://schemas.microsoft.com/office/drawing/2014/main" id="{56D1F7AF-FD56-2D9D-282C-6C3C62E7A78D}"/>
              </a:ext>
            </a:extLst>
          </p:cNvPr>
          <p:cNvPicPr>
            <a:picLocks noChangeAspect="1"/>
          </p:cNvPicPr>
          <p:nvPr/>
        </p:nvPicPr>
        <p:blipFill rotWithShape="1">
          <a:blip r:embed="rId4"/>
          <a:srcRect b="13964"/>
          <a:stretch/>
        </p:blipFill>
        <p:spPr>
          <a:xfrm>
            <a:off x="94611" y="1727136"/>
            <a:ext cx="2683379" cy="1105200"/>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BFD20248-3B9D-78D5-23A0-38A1E4195026}"/>
              </a:ext>
            </a:extLst>
          </p:cNvPr>
          <p:cNvPicPr>
            <a:picLocks noChangeAspect="1"/>
          </p:cNvPicPr>
          <p:nvPr/>
        </p:nvPicPr>
        <p:blipFill>
          <a:blip r:embed="rId5"/>
          <a:stretch>
            <a:fillRect/>
          </a:stretch>
        </p:blipFill>
        <p:spPr>
          <a:xfrm>
            <a:off x="2982346" y="1727136"/>
            <a:ext cx="2414830" cy="1105200"/>
          </a:xfrm>
          <a:prstGeom prst="rect">
            <a:avLst/>
          </a:prstGeom>
        </p:spPr>
      </p:pic>
      <p:sp>
        <p:nvSpPr>
          <p:cNvPr id="11" name="Rectangle 10">
            <a:extLst>
              <a:ext uri="{FF2B5EF4-FFF2-40B4-BE49-F238E27FC236}">
                <a16:creationId xmlns:a16="http://schemas.microsoft.com/office/drawing/2014/main" id="{B0543F0D-362A-5D40-D7E8-A304F5F4341C}"/>
              </a:ext>
            </a:extLst>
          </p:cNvPr>
          <p:cNvSpPr/>
          <p:nvPr/>
        </p:nvSpPr>
        <p:spPr>
          <a:xfrm>
            <a:off x="5682718" y="706243"/>
            <a:ext cx="74103" cy="3985398"/>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9834E36-2605-41CA-7695-F73EDDF5A42D}"/>
              </a:ext>
            </a:extLst>
          </p:cNvPr>
          <p:cNvSpPr txBox="1"/>
          <p:nvPr/>
        </p:nvSpPr>
        <p:spPr>
          <a:xfrm>
            <a:off x="284866" y="2841937"/>
            <a:ext cx="5255081" cy="307777"/>
          </a:xfrm>
          <a:prstGeom prst="rect">
            <a:avLst/>
          </a:prstGeom>
          <a:noFill/>
        </p:spPr>
        <p:txBody>
          <a:bodyPr wrap="square">
            <a:spAutoFit/>
          </a:bodyPr>
          <a:lstStyle/>
          <a:p>
            <a:pPr algn="ctr"/>
            <a:r>
              <a:rPr lang="en-HK" sz="700" dirty="0">
                <a:effectLst/>
              </a:rPr>
              <a:t>Oka, T., &amp; Kitamura, S. (2019). </a:t>
            </a:r>
            <a:r>
              <a:rPr lang="en-HK" sz="700" dirty="0" err="1">
                <a:effectLst/>
              </a:rPr>
              <a:t>Floquet</a:t>
            </a:r>
            <a:r>
              <a:rPr lang="en-HK" sz="700" dirty="0">
                <a:effectLst/>
              </a:rPr>
              <a:t> engineering of Quantum Materials. </a:t>
            </a:r>
            <a:r>
              <a:rPr lang="en-HK" sz="700" i="1" dirty="0">
                <a:effectLst/>
              </a:rPr>
              <a:t>Annual Review of Condensed Matter Physics</a:t>
            </a:r>
            <a:r>
              <a:rPr lang="en-HK" sz="700" dirty="0">
                <a:effectLst/>
              </a:rPr>
              <a:t>, </a:t>
            </a:r>
            <a:r>
              <a:rPr lang="en-HK" sz="700" i="1" dirty="0">
                <a:effectLst/>
              </a:rPr>
              <a:t>10</a:t>
            </a:r>
            <a:r>
              <a:rPr lang="en-HK" sz="700" dirty="0">
                <a:effectLst/>
              </a:rPr>
              <a:t>(1), 387–408. https://</a:t>
            </a:r>
            <a:r>
              <a:rPr lang="en-HK" sz="700" dirty="0" err="1">
                <a:effectLst/>
              </a:rPr>
              <a:t>doi.org</a:t>
            </a:r>
            <a:r>
              <a:rPr lang="en-HK" sz="700" dirty="0">
                <a:effectLst/>
              </a:rPr>
              <a:t>/10.1146/annurev-conmatphys-031218-013423 </a:t>
            </a:r>
          </a:p>
        </p:txBody>
      </p:sp>
    </p:spTree>
    <p:extLst>
      <p:ext uri="{BB962C8B-B14F-4D97-AF65-F5344CB8AC3E}">
        <p14:creationId xmlns:p14="http://schemas.microsoft.com/office/powerpoint/2010/main" val="36026622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DCF80DE-1AAA-6CF9-50C9-98F58922F880}"/>
                  </a:ext>
                </a:extLst>
              </p:cNvPr>
              <p:cNvSpPr txBox="1"/>
              <p:nvPr/>
            </p:nvSpPr>
            <p:spPr>
              <a:xfrm>
                <a:off x="0" y="417931"/>
                <a:ext cx="7583649" cy="523220"/>
              </a:xfrm>
              <a:prstGeom prst="rect">
                <a:avLst/>
              </a:prstGeom>
              <a:noFill/>
            </p:spPr>
            <p:txBody>
              <a:bodyPr wrap="square" rtlCol="0">
                <a:spAutoFit/>
              </a:bodyPr>
              <a:lstStyle/>
              <a:p>
                <a:r>
                  <a:rPr lang="en-US" dirty="0"/>
                  <a:t>Looking from the energies of different initial guesses, we see that a good choice of initial guess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𝑧</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=1</m:t>
                    </m:r>
                  </m:oMath>
                </a14:m>
                <a:r>
                  <a:rPr lang="en-US" dirty="0"/>
                  <a:t> when we use </a:t>
                </a:r>
                <a:r>
                  <a:rPr lang="en-US" b="1" dirty="0">
                    <a:solidFill>
                      <a:srgbClr val="FF0000"/>
                    </a:solidFill>
                  </a:rPr>
                  <a:t>category A</a:t>
                </a:r>
              </a:p>
            </p:txBody>
          </p:sp>
        </mc:Choice>
        <mc:Fallback>
          <p:sp>
            <p:nvSpPr>
              <p:cNvPr id="3" name="TextBox 2">
                <a:extLst>
                  <a:ext uri="{FF2B5EF4-FFF2-40B4-BE49-F238E27FC236}">
                    <a16:creationId xmlns:a16="http://schemas.microsoft.com/office/drawing/2014/main" id="{5DCF80DE-1AAA-6CF9-50C9-98F58922F880}"/>
                  </a:ext>
                </a:extLst>
              </p:cNvPr>
              <p:cNvSpPr txBox="1">
                <a:spLocks noRot="1" noChangeAspect="1" noMove="1" noResize="1" noEditPoints="1" noAdjustHandles="1" noChangeArrowheads="1" noChangeShapeType="1" noTextEdit="1"/>
              </p:cNvSpPr>
              <p:nvPr/>
            </p:nvSpPr>
            <p:spPr>
              <a:xfrm>
                <a:off x="0" y="417931"/>
                <a:ext cx="7583649" cy="523220"/>
              </a:xfrm>
              <a:prstGeom prst="rect">
                <a:avLst/>
              </a:prstGeom>
              <a:blipFill>
                <a:blip r:embed="rId2"/>
                <a:stretch>
                  <a:fillRect l="-334" t="-2439"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1B78D0-1F9A-A582-565F-D81C25F497B4}"/>
                  </a:ext>
                </a:extLst>
              </p:cNvPr>
              <p:cNvSpPr txBox="1"/>
              <p:nvPr/>
            </p:nvSpPr>
            <p:spPr>
              <a:xfrm>
                <a:off x="836011" y="3986905"/>
                <a:ext cx="4572000" cy="738664"/>
              </a:xfrm>
              <a:prstGeom prst="rect">
                <a:avLst/>
              </a:prstGeom>
              <a:noFill/>
            </p:spPr>
            <p:txBody>
              <a:bodyPr wrap="square" rtlCol="0">
                <a:spAutoFit/>
              </a:bodyPr>
              <a:lstStyle/>
              <a:p>
                <a:r>
                  <a:rPr lang="en-US" b="1" dirty="0">
                    <a:solidFill>
                      <a:schemeClr val="bg1">
                        <a:lumMod val="10000"/>
                      </a:schemeClr>
                    </a:solidFill>
                  </a:rPr>
                  <a:t>Observation:</a:t>
                </a:r>
              </a:p>
              <a:p>
                <a:r>
                  <a:rPr lang="en-US" dirty="0">
                    <a:solidFill>
                      <a:schemeClr val="bg1">
                        <a:lumMod val="10000"/>
                      </a:schemeClr>
                    </a:solidFill>
                  </a:rPr>
                  <a:t>We observe that using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𝑴</m:t>
                        </m:r>
                      </m:e>
                      <m:sub>
                        <m:r>
                          <a:rPr lang="en-US" b="1" i="1" smtClean="0">
                            <a:solidFill>
                              <a:srgbClr val="0070C0"/>
                            </a:solidFill>
                            <a:latin typeface="Cambria Math" panose="02040503050406030204" pitchFamily="18" charset="0"/>
                          </a:rPr>
                          <m:t>𝒛</m:t>
                        </m:r>
                      </m:sub>
                    </m:sSub>
                    <m:d>
                      <m:dPr>
                        <m:ctrlPr>
                          <a:rPr lang="en-US" b="1" i="1" smtClean="0">
                            <a:solidFill>
                              <a:srgbClr val="0070C0"/>
                            </a:solidFill>
                            <a:latin typeface="Cambria Math" panose="02040503050406030204" pitchFamily="18" charset="0"/>
                          </a:rPr>
                        </m:ctrlPr>
                      </m:dPr>
                      <m:e>
                        <m:r>
                          <a:rPr lang="en-US" b="1" i="1" smtClean="0">
                            <a:solidFill>
                              <a:srgbClr val="0070C0"/>
                            </a:solidFill>
                            <a:latin typeface="Cambria Math" panose="02040503050406030204" pitchFamily="18" charset="0"/>
                          </a:rPr>
                          <m:t>𝒕</m:t>
                        </m:r>
                      </m:e>
                    </m:d>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oMath>
                </a14:m>
                <a:r>
                  <a:rPr lang="en-US" b="1" dirty="0">
                    <a:solidFill>
                      <a:srgbClr val="0070C0"/>
                    </a:solidFill>
                  </a:rPr>
                  <a:t> </a:t>
                </a:r>
                <a:r>
                  <a:rPr lang="en-US" dirty="0">
                    <a:solidFill>
                      <a:schemeClr val="bg1">
                        <a:lumMod val="10000"/>
                      </a:schemeClr>
                    </a:solidFill>
                  </a:rPr>
                  <a:t>as the initial guess have the lowest average energies values! </a:t>
                </a:r>
              </a:p>
            </p:txBody>
          </p:sp>
        </mc:Choice>
        <mc:Fallback xmlns="">
          <p:sp>
            <p:nvSpPr>
              <p:cNvPr id="11" name="TextBox 10">
                <a:extLst>
                  <a:ext uri="{FF2B5EF4-FFF2-40B4-BE49-F238E27FC236}">
                    <a16:creationId xmlns:a16="http://schemas.microsoft.com/office/drawing/2014/main" id="{7C1B78D0-1F9A-A582-565F-D81C25F497B4}"/>
                  </a:ext>
                </a:extLst>
              </p:cNvPr>
              <p:cNvSpPr txBox="1">
                <a:spLocks noRot="1" noChangeAspect="1" noMove="1" noResize="1" noEditPoints="1" noAdjustHandles="1" noChangeArrowheads="1" noChangeShapeType="1" noTextEdit="1"/>
              </p:cNvSpPr>
              <p:nvPr/>
            </p:nvSpPr>
            <p:spPr>
              <a:xfrm>
                <a:off x="836011" y="3986905"/>
                <a:ext cx="4572000" cy="738664"/>
              </a:xfrm>
              <a:prstGeom prst="rect">
                <a:avLst/>
              </a:prstGeom>
              <a:blipFill>
                <a:blip r:embed="rId3"/>
                <a:stretch>
                  <a:fillRect l="-277" t="-1695" b="-8475"/>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5E9D9F32-4CD3-CC2B-305E-63FA7966F844}"/>
              </a:ext>
            </a:extLst>
          </p:cNvPr>
          <p:cNvGrpSpPr/>
          <p:nvPr/>
        </p:nvGrpSpPr>
        <p:grpSpPr>
          <a:xfrm>
            <a:off x="4807611" y="1597023"/>
            <a:ext cx="3220802" cy="2103653"/>
            <a:chOff x="2450155" y="1502138"/>
            <a:chExt cx="3243589" cy="2139224"/>
          </a:xfrm>
        </p:grpSpPr>
        <p:grpSp>
          <p:nvGrpSpPr>
            <p:cNvPr id="15" name="Group 14">
              <a:extLst>
                <a:ext uri="{FF2B5EF4-FFF2-40B4-BE49-F238E27FC236}">
                  <a16:creationId xmlns:a16="http://schemas.microsoft.com/office/drawing/2014/main" id="{B13C1EBA-9714-CBBD-58C6-D7E3A827E9B9}"/>
                </a:ext>
              </a:extLst>
            </p:cNvPr>
            <p:cNvGrpSpPr/>
            <p:nvPr/>
          </p:nvGrpSpPr>
          <p:grpSpPr>
            <a:xfrm>
              <a:off x="2450155" y="1502138"/>
              <a:ext cx="3243589" cy="2139224"/>
              <a:chOff x="2450155" y="1502138"/>
              <a:chExt cx="3243589" cy="2139224"/>
            </a:xfrm>
          </p:grpSpPr>
          <p:pic>
            <p:nvPicPr>
              <p:cNvPr id="9" name="Picture 8">
                <a:extLst>
                  <a:ext uri="{FF2B5EF4-FFF2-40B4-BE49-F238E27FC236}">
                    <a16:creationId xmlns:a16="http://schemas.microsoft.com/office/drawing/2014/main" id="{B46EE31E-1B47-BB88-A3B1-23BD6702BBC2}"/>
                  </a:ext>
                </a:extLst>
              </p:cNvPr>
              <p:cNvPicPr>
                <a:picLocks noChangeAspect="1"/>
              </p:cNvPicPr>
              <p:nvPr/>
            </p:nvPicPr>
            <p:blipFill>
              <a:blip r:embed="rId4"/>
              <a:stretch>
                <a:fillRect/>
              </a:stretch>
            </p:blipFill>
            <p:spPr>
              <a:xfrm>
                <a:off x="2450155" y="1502138"/>
                <a:ext cx="3243589" cy="2139224"/>
              </a:xfrm>
              <a:prstGeom prst="rect">
                <a:avLst/>
              </a:prstGeom>
            </p:spPr>
          </p:pic>
          <p:sp>
            <p:nvSpPr>
              <p:cNvPr id="12" name="Rectangle 11">
                <a:extLst>
                  <a:ext uri="{FF2B5EF4-FFF2-40B4-BE49-F238E27FC236}">
                    <a16:creationId xmlns:a16="http://schemas.microsoft.com/office/drawing/2014/main" id="{0F998B2A-1341-2FE3-2B92-4E706B86C6A0}"/>
                  </a:ext>
                </a:extLst>
              </p:cNvPr>
              <p:cNvSpPr/>
              <p:nvPr/>
            </p:nvSpPr>
            <p:spPr>
              <a:xfrm>
                <a:off x="2525086" y="2006087"/>
                <a:ext cx="109056" cy="10066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CFF3763-A21D-0DCC-EFE2-CB7407D00CDA}"/>
                </a:ext>
              </a:extLst>
            </p:cNvPr>
            <p:cNvSpPr txBox="1"/>
            <p:nvPr/>
          </p:nvSpPr>
          <p:spPr>
            <a:xfrm rot="16200000">
              <a:off x="1790979" y="2468146"/>
              <a:ext cx="1518407" cy="200055"/>
            </a:xfrm>
            <a:prstGeom prst="rect">
              <a:avLst/>
            </a:prstGeom>
            <a:noFill/>
          </p:spPr>
          <p:txBody>
            <a:bodyPr wrap="square" rtlCol="0">
              <a:spAutoFit/>
            </a:bodyPr>
            <a:lstStyle/>
            <a:p>
              <a:pPr algn="ctr"/>
              <a:r>
                <a:rPr lang="en-US" sz="700" dirty="0"/>
                <a:t>Average Energy</a:t>
              </a:r>
            </a:p>
          </p:txBody>
        </p:sp>
      </p:grpSp>
      <p:pic>
        <p:nvPicPr>
          <p:cNvPr id="17" name="Picture 16" descr="Chart, line chart&#10;&#10;Description automatically generated">
            <a:extLst>
              <a:ext uri="{FF2B5EF4-FFF2-40B4-BE49-F238E27FC236}">
                <a16:creationId xmlns:a16="http://schemas.microsoft.com/office/drawing/2014/main" id="{91243121-2839-AA18-CFB8-A46A550E7AD7}"/>
              </a:ext>
            </a:extLst>
          </p:cNvPr>
          <p:cNvPicPr>
            <a:picLocks noChangeAspect="1"/>
          </p:cNvPicPr>
          <p:nvPr/>
        </p:nvPicPr>
        <p:blipFill>
          <a:blip r:embed="rId5"/>
          <a:stretch>
            <a:fillRect/>
          </a:stretch>
        </p:blipFill>
        <p:spPr>
          <a:xfrm>
            <a:off x="836011" y="1581522"/>
            <a:ext cx="3118959" cy="2103653"/>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D3F681-D81F-AFC4-9519-493F20D07882}"/>
                  </a:ext>
                </a:extLst>
              </p:cNvPr>
              <p:cNvSpPr txBox="1"/>
              <p:nvPr/>
            </p:nvSpPr>
            <p:spPr>
              <a:xfrm>
                <a:off x="1665665" y="1670882"/>
                <a:ext cx="2077737" cy="407804"/>
              </a:xfrm>
              <a:prstGeom prst="rect">
                <a:avLst/>
              </a:prstGeom>
              <a:noFill/>
            </p:spPr>
            <p:txBody>
              <a:bodyPr wrap="square" rtlCol="0">
                <a:spAutoFit/>
              </a:bodyPr>
              <a:lstStyle/>
              <a:p>
                <a:r>
                  <a:rPr lang="en-US" sz="500" b="1" dirty="0">
                    <a:latin typeface="Barlow" pitchFamily="2" charset="77"/>
                  </a:rPr>
                  <a:t>Initial Guess </a:t>
                </a:r>
                <a14:m>
                  <m:oMath xmlns:m="http://schemas.openxmlformats.org/officeDocument/2006/math">
                    <m:sSub>
                      <m:sSubPr>
                        <m:ctrlPr>
                          <a:rPr lang="en-US" sz="500" b="1" i="1">
                            <a:latin typeface="Cambria Math" panose="02040503050406030204" pitchFamily="18" charset="0"/>
                          </a:rPr>
                        </m:ctrlPr>
                      </m:sSubPr>
                      <m:e>
                        <m:r>
                          <a:rPr lang="en-US" sz="500" b="1" i="1">
                            <a:latin typeface="Cambria Math" panose="02040503050406030204" pitchFamily="18" charset="0"/>
                          </a:rPr>
                          <m:t>𝑴</m:t>
                        </m:r>
                      </m:e>
                      <m:sub>
                        <m:r>
                          <a:rPr lang="en-US" sz="500" b="1" i="1">
                            <a:latin typeface="Cambria Math" panose="02040503050406030204" pitchFamily="18" charset="0"/>
                          </a:rPr>
                          <m:t>𝒛</m:t>
                        </m:r>
                      </m:sub>
                    </m:sSub>
                    <m:d>
                      <m:dPr>
                        <m:ctrlPr>
                          <a:rPr lang="en-US" sz="500" b="1" i="1">
                            <a:latin typeface="Cambria Math" panose="02040503050406030204" pitchFamily="18" charset="0"/>
                          </a:rPr>
                        </m:ctrlPr>
                      </m:dPr>
                      <m:e>
                        <m:r>
                          <a:rPr lang="en-US" sz="500" b="1" i="1">
                            <a:latin typeface="Cambria Math" panose="02040503050406030204" pitchFamily="18" charset="0"/>
                          </a:rPr>
                          <m:t>𝒕</m:t>
                        </m:r>
                      </m:e>
                    </m:d>
                    <m:r>
                      <a:rPr lang="en-US" sz="500" b="1" i="1">
                        <a:latin typeface="Cambria Math" panose="02040503050406030204" pitchFamily="18" charset="0"/>
                      </a:rPr>
                      <m:t>=</m:t>
                    </m:r>
                    <m:r>
                      <a:rPr lang="en-US" sz="500" b="1" i="1">
                        <a:latin typeface="Cambria Math" panose="02040503050406030204" pitchFamily="18" charset="0"/>
                      </a:rPr>
                      <m:t>𝟏</m:t>
                    </m:r>
                  </m:oMath>
                </a14:m>
                <a:endParaRPr lang="en-US" sz="500" b="1" dirty="0">
                  <a:latin typeface="Barlow" pitchFamily="2" charset="77"/>
                </a:endParaRPr>
              </a:p>
              <a:p>
                <a:r>
                  <a:rPr lang="en-US" sz="500" b="1" dirty="0">
                    <a:latin typeface="Barlow" pitchFamily="2" charset="77"/>
                  </a:rPr>
                  <a:t>Initial Guess </a:t>
                </a:r>
                <a14:m>
                  <m:oMath xmlns:m="http://schemas.openxmlformats.org/officeDocument/2006/math">
                    <m:sSub>
                      <m:sSubPr>
                        <m:ctrlPr>
                          <a:rPr lang="en-US" sz="500" b="1" i="1">
                            <a:latin typeface="Cambria Math" panose="02040503050406030204" pitchFamily="18" charset="0"/>
                          </a:rPr>
                        </m:ctrlPr>
                      </m:sSubPr>
                      <m:e>
                        <m:r>
                          <a:rPr lang="en-US" sz="500" b="1" i="1">
                            <a:latin typeface="Cambria Math" panose="02040503050406030204" pitchFamily="18" charset="0"/>
                          </a:rPr>
                          <m:t>𝑴</m:t>
                        </m:r>
                      </m:e>
                      <m:sub>
                        <m:r>
                          <a:rPr lang="en-US" sz="500" b="1" i="1">
                            <a:latin typeface="Cambria Math" panose="02040503050406030204" pitchFamily="18" charset="0"/>
                          </a:rPr>
                          <m:t>𝒛</m:t>
                        </m:r>
                      </m:sub>
                    </m:sSub>
                    <m:d>
                      <m:dPr>
                        <m:ctrlPr>
                          <a:rPr lang="en-US" sz="500" b="1" i="1">
                            <a:latin typeface="Cambria Math" panose="02040503050406030204" pitchFamily="18" charset="0"/>
                          </a:rPr>
                        </m:ctrlPr>
                      </m:dPr>
                      <m:e>
                        <m:r>
                          <a:rPr lang="en-US" sz="500" b="1" i="1">
                            <a:latin typeface="Cambria Math" panose="02040503050406030204" pitchFamily="18" charset="0"/>
                          </a:rPr>
                          <m:t>𝒕</m:t>
                        </m:r>
                      </m:e>
                    </m:d>
                    <m:r>
                      <a:rPr lang="en-US" sz="500" b="1" i="1">
                        <a:latin typeface="Cambria Math" panose="02040503050406030204" pitchFamily="18" charset="0"/>
                      </a:rPr>
                      <m:t>=</m:t>
                    </m:r>
                    <m:func>
                      <m:funcPr>
                        <m:ctrlPr>
                          <a:rPr lang="en-US" sz="500" b="1" i="1">
                            <a:latin typeface="Cambria Math" panose="02040503050406030204" pitchFamily="18" charset="0"/>
                          </a:rPr>
                        </m:ctrlPr>
                      </m:funcPr>
                      <m:fName>
                        <m:r>
                          <a:rPr lang="en-US" sz="500" b="1" i="1">
                            <a:latin typeface="Cambria Math" panose="02040503050406030204" pitchFamily="18" charset="0"/>
                          </a:rPr>
                          <m:t>𝒔𝒊𝒏</m:t>
                        </m:r>
                      </m:fName>
                      <m:e>
                        <m:r>
                          <a:rPr lang="en-US" sz="500" b="1" i="1">
                            <a:latin typeface="Cambria Math" panose="02040503050406030204" pitchFamily="18" charset="0"/>
                          </a:rPr>
                          <m:t>(</m:t>
                        </m:r>
                        <m:r>
                          <a:rPr lang="en-US" sz="500" b="1" i="1">
                            <a:latin typeface="Cambria Math" panose="02040503050406030204" pitchFamily="18" charset="0"/>
                          </a:rPr>
                          <m:t>𝝎</m:t>
                        </m:r>
                        <m:r>
                          <a:rPr lang="en-US" sz="500" b="1" i="1">
                            <a:latin typeface="Cambria Math" panose="02040503050406030204" pitchFamily="18" charset="0"/>
                          </a:rPr>
                          <m:t>𝒕</m:t>
                        </m:r>
                        <m:r>
                          <a:rPr lang="en-US" sz="500" b="1" i="1">
                            <a:latin typeface="Cambria Math" panose="02040503050406030204" pitchFamily="18" charset="0"/>
                          </a:rPr>
                          <m:t>)</m:t>
                        </m:r>
                      </m:e>
                    </m:func>
                  </m:oMath>
                </a14:m>
                <a:endParaRPr lang="en-US" sz="500" b="1" dirty="0">
                  <a:latin typeface="Barlow" pitchFamily="2" charset="77"/>
                </a:endParaRPr>
              </a:p>
              <a:p>
                <a:endParaRPr lang="en-US" sz="1050" dirty="0">
                  <a:solidFill>
                    <a:srgbClr val="0070C0"/>
                  </a:solidFill>
                </a:endParaRPr>
              </a:p>
            </p:txBody>
          </p:sp>
        </mc:Choice>
        <mc:Fallback xmlns="">
          <p:sp>
            <p:nvSpPr>
              <p:cNvPr id="19" name="TextBox 18">
                <a:extLst>
                  <a:ext uri="{FF2B5EF4-FFF2-40B4-BE49-F238E27FC236}">
                    <a16:creationId xmlns:a16="http://schemas.microsoft.com/office/drawing/2014/main" id="{C7D3F681-D81F-AFC4-9519-493F20D07882}"/>
                  </a:ext>
                </a:extLst>
              </p:cNvPr>
              <p:cNvSpPr txBox="1">
                <a:spLocks noRot="1" noChangeAspect="1" noMove="1" noResize="1" noEditPoints="1" noAdjustHandles="1" noChangeArrowheads="1" noChangeShapeType="1" noTextEdit="1"/>
              </p:cNvSpPr>
              <p:nvPr/>
            </p:nvSpPr>
            <p:spPr>
              <a:xfrm>
                <a:off x="1665665" y="1670882"/>
                <a:ext cx="2077737" cy="407804"/>
              </a:xfrm>
              <a:prstGeom prst="rect">
                <a:avLst/>
              </a:prstGeom>
              <a:blipFill>
                <a:blip r:embed="rId6"/>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E3797AC3-E556-803F-79CE-97CD5F1A5061}"/>
              </a:ext>
            </a:extLst>
          </p:cNvPr>
          <p:cNvSpPr/>
          <p:nvPr/>
        </p:nvSpPr>
        <p:spPr>
          <a:xfrm>
            <a:off x="1371186" y="1746528"/>
            <a:ext cx="281106" cy="37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ectangle 20">
            <a:extLst>
              <a:ext uri="{FF2B5EF4-FFF2-40B4-BE49-F238E27FC236}">
                <a16:creationId xmlns:a16="http://schemas.microsoft.com/office/drawing/2014/main" id="{0FAAF0D0-82AA-DC2D-8590-1414DAA5AD96}"/>
              </a:ext>
            </a:extLst>
          </p:cNvPr>
          <p:cNvSpPr/>
          <p:nvPr/>
        </p:nvSpPr>
        <p:spPr>
          <a:xfrm>
            <a:off x="1377706" y="1825051"/>
            <a:ext cx="281106" cy="372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289633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88B98-3273-9FFC-7DB9-6F45E3C899EE}"/>
              </a:ext>
            </a:extLst>
          </p:cNvPr>
          <p:cNvSpPr>
            <a:spLocks noGrp="1"/>
          </p:cNvSpPr>
          <p:nvPr>
            <p:ph type="title"/>
          </p:nvPr>
        </p:nvSpPr>
        <p:spPr/>
        <p:txBody>
          <a:bodyPr/>
          <a:lstStyle/>
          <a:p>
            <a:endParaRPr lang="en-US" dirty="0"/>
          </a:p>
        </p:txBody>
      </p:sp>
      <p:grpSp>
        <p:nvGrpSpPr>
          <p:cNvPr id="5" name="Group 4">
            <a:extLst>
              <a:ext uri="{FF2B5EF4-FFF2-40B4-BE49-F238E27FC236}">
                <a16:creationId xmlns:a16="http://schemas.microsoft.com/office/drawing/2014/main" id="{E89D985D-4AE2-1EE8-A2F7-A0A54B91355D}"/>
              </a:ext>
            </a:extLst>
          </p:cNvPr>
          <p:cNvGrpSpPr/>
          <p:nvPr/>
        </p:nvGrpSpPr>
        <p:grpSpPr>
          <a:xfrm>
            <a:off x="628650" y="2224586"/>
            <a:ext cx="3429000" cy="2057400"/>
            <a:chOff x="3810000" y="2057400"/>
            <a:chExt cx="4572000" cy="2743200"/>
          </a:xfrm>
        </p:grpSpPr>
        <p:graphicFrame>
          <p:nvGraphicFramePr>
            <p:cNvPr id="3" name="Chart 2">
              <a:extLst>
                <a:ext uri="{FF2B5EF4-FFF2-40B4-BE49-F238E27FC236}">
                  <a16:creationId xmlns:a16="http://schemas.microsoft.com/office/drawing/2014/main" id="{8E59621B-0081-4F2A-2591-96A8EE0E1E64}"/>
                </a:ext>
              </a:extLst>
            </p:cNvPr>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C8E03D7B-FD6B-9E3B-DB37-59D2573F0A33}"/>
                </a:ext>
              </a:extLst>
            </p:cNvPr>
            <p:cNvSpPr/>
            <p:nvPr/>
          </p:nvSpPr>
          <p:spPr>
            <a:xfrm>
              <a:off x="3925229" y="2057400"/>
              <a:ext cx="4456771" cy="2743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grpSp>
        <p:nvGrpSpPr>
          <p:cNvPr id="8" name="Group 7">
            <a:extLst>
              <a:ext uri="{FF2B5EF4-FFF2-40B4-BE49-F238E27FC236}">
                <a16:creationId xmlns:a16="http://schemas.microsoft.com/office/drawing/2014/main" id="{FBFC6FC9-D67D-3CC2-1D31-2C80701B3D6D}"/>
              </a:ext>
            </a:extLst>
          </p:cNvPr>
          <p:cNvGrpSpPr/>
          <p:nvPr/>
        </p:nvGrpSpPr>
        <p:grpSpPr>
          <a:xfrm>
            <a:off x="4572000" y="2224586"/>
            <a:ext cx="3429000" cy="2057400"/>
            <a:chOff x="5371170" y="2570356"/>
            <a:chExt cx="4572000" cy="2743200"/>
          </a:xfrm>
        </p:grpSpPr>
        <p:graphicFrame>
          <p:nvGraphicFramePr>
            <p:cNvPr id="6" name="Chart 5">
              <a:extLst>
                <a:ext uri="{FF2B5EF4-FFF2-40B4-BE49-F238E27FC236}">
                  <a16:creationId xmlns:a16="http://schemas.microsoft.com/office/drawing/2014/main" id="{42A7369B-55C1-0EE1-5C4E-C41FF7CE526C}"/>
                </a:ext>
              </a:extLst>
            </p:cNvPr>
            <p:cNvGraphicFramePr>
              <a:graphicFrameLocks/>
            </p:cNvGraphicFramePr>
            <p:nvPr/>
          </p:nvGraphicFramePr>
          <p:xfrm>
            <a:off x="5371170" y="257035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FEB2C209-F18E-E432-CAA2-6E3EAAD25CE4}"/>
                </a:ext>
              </a:extLst>
            </p:cNvPr>
            <p:cNvSpPr/>
            <p:nvPr/>
          </p:nvSpPr>
          <p:spPr>
            <a:xfrm>
              <a:off x="5428784" y="2570356"/>
              <a:ext cx="4456771" cy="27432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pic>
        <p:nvPicPr>
          <p:cNvPr id="10" name="Picture 9" descr="Chart, histogram&#10;&#10;Description automatically generated">
            <a:extLst>
              <a:ext uri="{FF2B5EF4-FFF2-40B4-BE49-F238E27FC236}">
                <a16:creationId xmlns:a16="http://schemas.microsoft.com/office/drawing/2014/main" id="{27B6D110-E29A-CF14-E001-908472150681}"/>
              </a:ext>
            </a:extLst>
          </p:cNvPr>
          <p:cNvPicPr>
            <a:picLocks noChangeAspect="1"/>
          </p:cNvPicPr>
          <p:nvPr/>
        </p:nvPicPr>
        <p:blipFill>
          <a:blip r:embed="rId4"/>
          <a:stretch>
            <a:fillRect/>
          </a:stretch>
        </p:blipFill>
        <p:spPr>
          <a:xfrm>
            <a:off x="2801698" y="273844"/>
            <a:ext cx="2670809" cy="1733457"/>
          </a:xfrm>
          <a:prstGeom prst="rect">
            <a:avLst/>
          </a:prstGeom>
        </p:spPr>
      </p:pic>
    </p:spTree>
    <p:extLst>
      <p:ext uri="{BB962C8B-B14F-4D97-AF65-F5344CB8AC3E}">
        <p14:creationId xmlns:p14="http://schemas.microsoft.com/office/powerpoint/2010/main" val="1921911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289ABC-E6EF-14E7-F872-A7D44DBF8C4A}"/>
              </a:ext>
            </a:extLst>
          </p:cNvPr>
          <p:cNvPicPr>
            <a:picLocks noChangeAspect="1"/>
          </p:cNvPicPr>
          <p:nvPr/>
        </p:nvPicPr>
        <p:blipFill>
          <a:blip r:embed="rId2"/>
          <a:stretch>
            <a:fillRect/>
          </a:stretch>
        </p:blipFill>
        <p:spPr>
          <a:xfrm>
            <a:off x="959784" y="1565178"/>
            <a:ext cx="3361635" cy="2334469"/>
          </a:xfrm>
          <a:prstGeom prst="rect">
            <a:avLst/>
          </a:prstGeom>
        </p:spPr>
      </p:pic>
      <p:pic>
        <p:nvPicPr>
          <p:cNvPr id="3" name="Picture 2">
            <a:extLst>
              <a:ext uri="{FF2B5EF4-FFF2-40B4-BE49-F238E27FC236}">
                <a16:creationId xmlns:a16="http://schemas.microsoft.com/office/drawing/2014/main" id="{A26FA1FC-5460-43A2-FD10-3192A3E87DD8}"/>
              </a:ext>
            </a:extLst>
          </p:cNvPr>
          <p:cNvPicPr>
            <a:picLocks noChangeAspect="1"/>
          </p:cNvPicPr>
          <p:nvPr/>
        </p:nvPicPr>
        <p:blipFill>
          <a:blip r:embed="rId3"/>
          <a:stretch>
            <a:fillRect/>
          </a:stretch>
        </p:blipFill>
        <p:spPr>
          <a:xfrm>
            <a:off x="4734389" y="1565178"/>
            <a:ext cx="3434857" cy="2334469"/>
          </a:xfrm>
          <a:prstGeom prst="rect">
            <a:avLst/>
          </a:prstGeom>
        </p:spPr>
      </p:pic>
    </p:spTree>
    <p:extLst>
      <p:ext uri="{BB962C8B-B14F-4D97-AF65-F5344CB8AC3E}">
        <p14:creationId xmlns:p14="http://schemas.microsoft.com/office/powerpoint/2010/main" val="2836828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6813B8-31C3-9CD2-DDB5-1303AF9B7DEE}"/>
              </a:ext>
            </a:extLst>
          </p:cNvPr>
          <p:cNvSpPr txBox="1"/>
          <p:nvPr/>
        </p:nvSpPr>
        <p:spPr>
          <a:xfrm>
            <a:off x="53820" y="1443320"/>
            <a:ext cx="4572000" cy="307777"/>
          </a:xfrm>
          <a:prstGeom prst="rect">
            <a:avLst/>
          </a:prstGeom>
          <a:noFill/>
        </p:spPr>
        <p:txBody>
          <a:bodyPr wrap="square">
            <a:spAutoFit/>
          </a:bodyPr>
          <a:lstStyle/>
          <a:p>
            <a:pPr algn="ctr"/>
            <a:r>
              <a:rPr lang="en-HK" sz="1400" b="1" dirty="0">
                <a:effectLst/>
                <a:latin typeface="+mn-lt"/>
              </a:rPr>
              <a:t>Tailored fields from metamaterial </a:t>
            </a:r>
            <a:r>
              <a:rPr lang="en-HK" sz="1400" b="1" dirty="0" err="1">
                <a:effectLst/>
                <a:latin typeface="+mn-lt"/>
              </a:rPr>
              <a:t>plasmonics</a:t>
            </a:r>
            <a:r>
              <a:rPr lang="en-HK" sz="1400" b="1" dirty="0">
                <a:effectLst/>
                <a:latin typeface="+mn-lt"/>
              </a:rPr>
              <a:t> </a:t>
            </a:r>
            <a:endParaRPr lang="en-HK" b="1" dirty="0">
              <a:latin typeface="+mn-lt"/>
            </a:endParaRPr>
          </a:p>
        </p:txBody>
      </p:sp>
      <p:sp>
        <p:nvSpPr>
          <p:cNvPr id="5" name="TextBox 4">
            <a:extLst>
              <a:ext uri="{FF2B5EF4-FFF2-40B4-BE49-F238E27FC236}">
                <a16:creationId xmlns:a16="http://schemas.microsoft.com/office/drawing/2014/main" id="{DA903050-579F-E055-EFF2-F25FCEA3652E}"/>
              </a:ext>
            </a:extLst>
          </p:cNvPr>
          <p:cNvSpPr txBox="1"/>
          <p:nvPr/>
        </p:nvSpPr>
        <p:spPr>
          <a:xfrm>
            <a:off x="4721192" y="1425223"/>
            <a:ext cx="4572000" cy="307777"/>
          </a:xfrm>
          <a:prstGeom prst="rect">
            <a:avLst/>
          </a:prstGeom>
          <a:noFill/>
        </p:spPr>
        <p:txBody>
          <a:bodyPr wrap="square">
            <a:spAutoFit/>
          </a:bodyPr>
          <a:lstStyle/>
          <a:p>
            <a:pPr algn="ctr"/>
            <a:r>
              <a:rPr lang="en-HK" sz="1400" b="1" dirty="0">
                <a:effectLst/>
                <a:latin typeface="+mj-lt"/>
              </a:rPr>
              <a:t>Phase transition in a nonequilibrium state </a:t>
            </a:r>
            <a:endParaRPr lang="en-HK" b="1" dirty="0">
              <a:latin typeface="+mj-lt"/>
            </a:endParaRPr>
          </a:p>
        </p:txBody>
      </p:sp>
      <p:sp>
        <p:nvSpPr>
          <p:cNvPr id="7" name="TextBox 6">
            <a:extLst>
              <a:ext uri="{FF2B5EF4-FFF2-40B4-BE49-F238E27FC236}">
                <a16:creationId xmlns:a16="http://schemas.microsoft.com/office/drawing/2014/main" id="{53C17544-1917-95B8-0F98-2721839040CA}"/>
              </a:ext>
            </a:extLst>
          </p:cNvPr>
          <p:cNvSpPr txBox="1"/>
          <p:nvPr/>
        </p:nvSpPr>
        <p:spPr>
          <a:xfrm>
            <a:off x="224841" y="2389936"/>
            <a:ext cx="4053407" cy="523220"/>
          </a:xfrm>
          <a:prstGeom prst="rect">
            <a:avLst/>
          </a:prstGeom>
          <a:noFill/>
        </p:spPr>
        <p:txBody>
          <a:bodyPr wrap="square">
            <a:spAutoFit/>
          </a:bodyPr>
          <a:lstStyle/>
          <a:p>
            <a:pPr algn="ctr"/>
            <a:r>
              <a:rPr lang="en-HK" sz="1400" b="1" dirty="0" err="1">
                <a:effectLst/>
                <a:latin typeface="+mj-lt"/>
              </a:rPr>
              <a:t>Floquet</a:t>
            </a:r>
            <a:r>
              <a:rPr lang="en-HK" sz="1400" b="1" dirty="0">
                <a:effectLst/>
                <a:latin typeface="+mj-lt"/>
              </a:rPr>
              <a:t> engineering exotic quantum phases such as a chiral spin liquid phase</a:t>
            </a:r>
            <a:r>
              <a:rPr lang="en-HK" sz="800" b="1" dirty="0">
                <a:latin typeface="+mj-lt"/>
              </a:rPr>
              <a:t> </a:t>
            </a:r>
            <a:r>
              <a:rPr lang="en-HK" sz="800" b="1" dirty="0">
                <a:effectLst/>
                <a:latin typeface="+mj-lt"/>
              </a:rPr>
              <a:t> </a:t>
            </a:r>
            <a:endParaRPr lang="en-HK" b="1" dirty="0">
              <a:latin typeface="+mj-lt"/>
            </a:endParaRPr>
          </a:p>
        </p:txBody>
      </p:sp>
      <p:sp>
        <p:nvSpPr>
          <p:cNvPr id="9" name="TextBox 8">
            <a:extLst>
              <a:ext uri="{FF2B5EF4-FFF2-40B4-BE49-F238E27FC236}">
                <a16:creationId xmlns:a16="http://schemas.microsoft.com/office/drawing/2014/main" id="{1B36826B-8397-8986-F327-AB7C39F636F4}"/>
              </a:ext>
            </a:extLst>
          </p:cNvPr>
          <p:cNvSpPr txBox="1"/>
          <p:nvPr/>
        </p:nvSpPr>
        <p:spPr>
          <a:xfrm>
            <a:off x="4721192" y="2528632"/>
            <a:ext cx="4668252" cy="307777"/>
          </a:xfrm>
          <a:prstGeom prst="rect">
            <a:avLst/>
          </a:prstGeom>
          <a:noFill/>
        </p:spPr>
        <p:txBody>
          <a:bodyPr wrap="square">
            <a:spAutoFit/>
          </a:bodyPr>
          <a:lstStyle/>
          <a:p>
            <a:pPr algn="ctr"/>
            <a:r>
              <a:rPr lang="en-HK" b="1" dirty="0">
                <a:latin typeface="+mj-lt"/>
              </a:rPr>
              <a:t>Correlated Electrons Driven by Electric Fields</a:t>
            </a:r>
            <a:r>
              <a:rPr lang="en-HK" sz="1400" b="1" dirty="0">
                <a:effectLst/>
                <a:latin typeface="+mj-lt"/>
              </a:rPr>
              <a:t> </a:t>
            </a:r>
            <a:endParaRPr lang="en-HK" b="1" dirty="0">
              <a:latin typeface="+mj-lt"/>
            </a:endParaRPr>
          </a:p>
        </p:txBody>
      </p:sp>
      <p:sp>
        <p:nvSpPr>
          <p:cNvPr id="11" name="TextBox 10">
            <a:extLst>
              <a:ext uri="{FF2B5EF4-FFF2-40B4-BE49-F238E27FC236}">
                <a16:creationId xmlns:a16="http://schemas.microsoft.com/office/drawing/2014/main" id="{75C765CE-371F-CFF7-8769-52B9CAF38EFB}"/>
              </a:ext>
            </a:extLst>
          </p:cNvPr>
          <p:cNvSpPr txBox="1"/>
          <p:nvPr/>
        </p:nvSpPr>
        <p:spPr>
          <a:xfrm>
            <a:off x="313117" y="3554881"/>
            <a:ext cx="3965131" cy="523220"/>
          </a:xfrm>
          <a:prstGeom prst="rect">
            <a:avLst/>
          </a:prstGeom>
          <a:noFill/>
        </p:spPr>
        <p:txBody>
          <a:bodyPr wrap="square">
            <a:spAutoFit/>
          </a:bodyPr>
          <a:lstStyle/>
          <a:p>
            <a:pPr algn="ctr"/>
            <a:r>
              <a:rPr lang="en-HK" sz="1400" b="1" dirty="0">
                <a:effectLst/>
                <a:latin typeface="+mj-lt"/>
              </a:rPr>
              <a:t>Control and detection of spin chirality using laser</a:t>
            </a:r>
            <a:endParaRPr lang="en-HK" b="1" dirty="0">
              <a:latin typeface="+mj-lt"/>
            </a:endParaRPr>
          </a:p>
        </p:txBody>
      </p:sp>
      <p:sp>
        <p:nvSpPr>
          <p:cNvPr id="12" name="TextBox 11">
            <a:extLst>
              <a:ext uri="{FF2B5EF4-FFF2-40B4-BE49-F238E27FC236}">
                <a16:creationId xmlns:a16="http://schemas.microsoft.com/office/drawing/2014/main" id="{257AF728-30E2-1BB7-A920-34C51FCCDAA2}"/>
              </a:ext>
            </a:extLst>
          </p:cNvPr>
          <p:cNvSpPr txBox="1"/>
          <p:nvPr/>
        </p:nvSpPr>
        <p:spPr>
          <a:xfrm>
            <a:off x="5669775" y="3632041"/>
            <a:ext cx="2464068" cy="307777"/>
          </a:xfrm>
          <a:prstGeom prst="rect">
            <a:avLst/>
          </a:prstGeom>
          <a:noFill/>
        </p:spPr>
        <p:txBody>
          <a:bodyPr wrap="square" rtlCol="0">
            <a:spAutoFit/>
          </a:bodyPr>
          <a:lstStyle/>
          <a:p>
            <a:pPr algn="ctr"/>
            <a:r>
              <a:rPr lang="en-US" b="1" dirty="0">
                <a:latin typeface="+mj-lt"/>
              </a:rPr>
              <a:t>Ultrafast Spintronics</a:t>
            </a:r>
          </a:p>
        </p:txBody>
      </p:sp>
      <p:sp>
        <p:nvSpPr>
          <p:cNvPr id="13" name="TextBox 12">
            <a:extLst>
              <a:ext uri="{FF2B5EF4-FFF2-40B4-BE49-F238E27FC236}">
                <a16:creationId xmlns:a16="http://schemas.microsoft.com/office/drawing/2014/main" id="{6CFDCAAE-CE94-5F41-7DB6-158A3F846BA9}"/>
              </a:ext>
            </a:extLst>
          </p:cNvPr>
          <p:cNvSpPr txBox="1"/>
          <p:nvPr/>
        </p:nvSpPr>
        <p:spPr>
          <a:xfrm>
            <a:off x="1458227" y="262125"/>
            <a:ext cx="6227546" cy="400110"/>
          </a:xfrm>
          <a:prstGeom prst="rect">
            <a:avLst/>
          </a:prstGeom>
          <a:noFill/>
        </p:spPr>
        <p:txBody>
          <a:bodyPr wrap="square" rtlCol="0">
            <a:spAutoFit/>
          </a:bodyPr>
          <a:lstStyle/>
          <a:p>
            <a:pPr algn="ctr"/>
            <a:r>
              <a:rPr lang="en-US" sz="2000" b="1" dirty="0">
                <a:highlight>
                  <a:srgbClr val="FFFF00"/>
                </a:highlight>
              </a:rPr>
              <a:t>And many more applications to come!</a:t>
            </a:r>
          </a:p>
        </p:txBody>
      </p:sp>
      <p:sp>
        <p:nvSpPr>
          <p:cNvPr id="14" name="TextBox 13">
            <a:extLst>
              <a:ext uri="{FF2B5EF4-FFF2-40B4-BE49-F238E27FC236}">
                <a16:creationId xmlns:a16="http://schemas.microsoft.com/office/drawing/2014/main" id="{E5F97B35-126F-FF6F-0A8B-8FC5918C0F14}"/>
              </a:ext>
            </a:extLst>
          </p:cNvPr>
          <p:cNvSpPr txBox="1"/>
          <p:nvPr/>
        </p:nvSpPr>
        <p:spPr>
          <a:xfrm>
            <a:off x="2950143" y="4315963"/>
            <a:ext cx="3542097" cy="307777"/>
          </a:xfrm>
          <a:prstGeom prst="rect">
            <a:avLst/>
          </a:prstGeom>
          <a:noFill/>
        </p:spPr>
        <p:txBody>
          <a:bodyPr wrap="square" rtlCol="0">
            <a:spAutoFit/>
          </a:bodyPr>
          <a:lstStyle/>
          <a:p>
            <a:pPr algn="ctr"/>
            <a:r>
              <a:rPr lang="en-US" b="1" dirty="0" err="1"/>
              <a:t>Floquet</a:t>
            </a:r>
            <a:r>
              <a:rPr lang="en-US" b="1" dirty="0"/>
              <a:t> Engineering</a:t>
            </a:r>
          </a:p>
        </p:txBody>
      </p:sp>
      <p:sp>
        <p:nvSpPr>
          <p:cNvPr id="16" name="TextBox 15">
            <a:extLst>
              <a:ext uri="{FF2B5EF4-FFF2-40B4-BE49-F238E27FC236}">
                <a16:creationId xmlns:a16="http://schemas.microsoft.com/office/drawing/2014/main" id="{BE8405EF-476D-DE30-3844-A0E0F75EAE7D}"/>
              </a:ext>
            </a:extLst>
          </p:cNvPr>
          <p:cNvSpPr txBox="1"/>
          <p:nvPr/>
        </p:nvSpPr>
        <p:spPr>
          <a:xfrm>
            <a:off x="2224043" y="662235"/>
            <a:ext cx="4695914" cy="461665"/>
          </a:xfrm>
          <a:prstGeom prst="rect">
            <a:avLst/>
          </a:prstGeom>
          <a:noFill/>
        </p:spPr>
        <p:txBody>
          <a:bodyPr wrap="square">
            <a:spAutoFit/>
          </a:bodyPr>
          <a:lstStyle/>
          <a:p>
            <a:pPr algn="ctr"/>
            <a:r>
              <a:rPr lang="en-HK" sz="800" dirty="0">
                <a:effectLst/>
              </a:rPr>
              <a:t>Oka, T., &amp; Kitamura, S. (2019). </a:t>
            </a:r>
            <a:r>
              <a:rPr lang="en-HK" sz="800" dirty="0" err="1">
                <a:effectLst/>
              </a:rPr>
              <a:t>Floquet</a:t>
            </a:r>
            <a:r>
              <a:rPr lang="en-HK" sz="800" dirty="0">
                <a:effectLst/>
              </a:rPr>
              <a:t> engineering of Quantum Materials. </a:t>
            </a:r>
            <a:r>
              <a:rPr lang="en-HK" sz="800" i="1" dirty="0">
                <a:effectLst/>
              </a:rPr>
              <a:t>Annual Review of Condensed Matter Physics</a:t>
            </a:r>
            <a:r>
              <a:rPr lang="en-HK" sz="800" dirty="0">
                <a:effectLst/>
              </a:rPr>
              <a:t>, </a:t>
            </a:r>
            <a:r>
              <a:rPr lang="en-HK" sz="800" i="1" dirty="0">
                <a:effectLst/>
              </a:rPr>
              <a:t>10</a:t>
            </a:r>
            <a:r>
              <a:rPr lang="en-HK" sz="800" dirty="0">
                <a:effectLst/>
              </a:rPr>
              <a:t>(1), 387–408. https://</a:t>
            </a:r>
            <a:r>
              <a:rPr lang="en-HK" sz="800" dirty="0" err="1">
                <a:effectLst/>
              </a:rPr>
              <a:t>doi.org</a:t>
            </a:r>
            <a:r>
              <a:rPr lang="en-HK" sz="800" dirty="0">
                <a:effectLst/>
              </a:rPr>
              <a:t>/10.1146/annurev-conmatphys-031218-013423 </a:t>
            </a:r>
          </a:p>
        </p:txBody>
      </p:sp>
    </p:spTree>
    <p:extLst>
      <p:ext uri="{BB962C8B-B14F-4D97-AF65-F5344CB8AC3E}">
        <p14:creationId xmlns:p14="http://schemas.microsoft.com/office/powerpoint/2010/main" val="208812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12"/>
        <p:cNvGrpSpPr/>
        <p:nvPr/>
      </p:nvGrpSpPr>
      <p:grpSpPr>
        <a:xfrm>
          <a:off x="0" y="0"/>
          <a:ext cx="0" cy="0"/>
          <a:chOff x="0" y="0"/>
          <a:chExt cx="0" cy="0"/>
        </a:xfrm>
      </p:grpSpPr>
      <p:sp>
        <p:nvSpPr>
          <p:cNvPr id="16513" name="Google Shape;16513;p32"/>
          <p:cNvSpPr/>
          <p:nvPr/>
        </p:nvSpPr>
        <p:spPr>
          <a:xfrm>
            <a:off x="31350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32"/>
          <p:cNvSpPr/>
          <p:nvPr/>
        </p:nvSpPr>
        <p:spPr>
          <a:xfrm>
            <a:off x="43301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5" name="Google Shape;16515;p32"/>
          <p:cNvSpPr/>
          <p:nvPr/>
        </p:nvSpPr>
        <p:spPr>
          <a:xfrm>
            <a:off x="55251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6" name="Google Shape;16516;p32"/>
          <p:cNvSpPr/>
          <p:nvPr/>
        </p:nvSpPr>
        <p:spPr>
          <a:xfrm>
            <a:off x="67202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32"/>
          <p:cNvSpPr/>
          <p:nvPr/>
        </p:nvSpPr>
        <p:spPr>
          <a:xfrm>
            <a:off x="79153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32"/>
          <p:cNvSpPr/>
          <p:nvPr/>
        </p:nvSpPr>
        <p:spPr>
          <a:xfrm>
            <a:off x="91104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32"/>
          <p:cNvSpPr/>
          <p:nvPr/>
        </p:nvSpPr>
        <p:spPr>
          <a:xfrm>
            <a:off x="103055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32"/>
          <p:cNvSpPr/>
          <p:nvPr/>
        </p:nvSpPr>
        <p:spPr>
          <a:xfrm>
            <a:off x="115006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1" name="Google Shape;16521;p32"/>
          <p:cNvSpPr/>
          <p:nvPr/>
        </p:nvSpPr>
        <p:spPr>
          <a:xfrm>
            <a:off x="126956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2" name="Google Shape;16522;p32"/>
          <p:cNvSpPr/>
          <p:nvPr/>
        </p:nvSpPr>
        <p:spPr>
          <a:xfrm>
            <a:off x="138907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3" name="Google Shape;16523;p32"/>
          <p:cNvSpPr/>
          <p:nvPr/>
        </p:nvSpPr>
        <p:spPr>
          <a:xfrm>
            <a:off x="150858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4" name="Google Shape;16524;p32"/>
          <p:cNvSpPr/>
          <p:nvPr/>
        </p:nvSpPr>
        <p:spPr>
          <a:xfrm>
            <a:off x="162809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5" name="Google Shape;16525;p32"/>
          <p:cNvSpPr/>
          <p:nvPr/>
        </p:nvSpPr>
        <p:spPr>
          <a:xfrm>
            <a:off x="174760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6" name="Google Shape;16526;p32"/>
          <p:cNvSpPr/>
          <p:nvPr/>
        </p:nvSpPr>
        <p:spPr>
          <a:xfrm>
            <a:off x="186711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7" name="Google Shape;16527;p32"/>
          <p:cNvSpPr/>
          <p:nvPr/>
        </p:nvSpPr>
        <p:spPr>
          <a:xfrm>
            <a:off x="198661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8" name="Google Shape;16528;p32"/>
          <p:cNvSpPr/>
          <p:nvPr/>
        </p:nvSpPr>
        <p:spPr>
          <a:xfrm>
            <a:off x="210612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9" name="Google Shape;16529;p32"/>
          <p:cNvSpPr/>
          <p:nvPr/>
        </p:nvSpPr>
        <p:spPr>
          <a:xfrm>
            <a:off x="222563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0" name="Google Shape;16530;p32"/>
          <p:cNvSpPr/>
          <p:nvPr/>
        </p:nvSpPr>
        <p:spPr>
          <a:xfrm>
            <a:off x="234514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1" name="Google Shape;16531;p32"/>
          <p:cNvSpPr/>
          <p:nvPr/>
        </p:nvSpPr>
        <p:spPr>
          <a:xfrm>
            <a:off x="246465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2" name="Google Shape;16532;p32"/>
          <p:cNvSpPr/>
          <p:nvPr/>
        </p:nvSpPr>
        <p:spPr>
          <a:xfrm>
            <a:off x="258415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3" name="Google Shape;16533;p32"/>
          <p:cNvSpPr/>
          <p:nvPr/>
        </p:nvSpPr>
        <p:spPr>
          <a:xfrm>
            <a:off x="270366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4" name="Google Shape;16534;p32"/>
          <p:cNvSpPr/>
          <p:nvPr/>
        </p:nvSpPr>
        <p:spPr>
          <a:xfrm>
            <a:off x="282317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5" name="Google Shape;16535;p32"/>
          <p:cNvSpPr/>
          <p:nvPr/>
        </p:nvSpPr>
        <p:spPr>
          <a:xfrm>
            <a:off x="294268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6" name="Google Shape;16536;p32"/>
          <p:cNvSpPr/>
          <p:nvPr/>
        </p:nvSpPr>
        <p:spPr>
          <a:xfrm>
            <a:off x="306219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7" name="Google Shape;16537;p32"/>
          <p:cNvSpPr/>
          <p:nvPr/>
        </p:nvSpPr>
        <p:spPr>
          <a:xfrm>
            <a:off x="318170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8" name="Google Shape;16538;p32"/>
          <p:cNvSpPr/>
          <p:nvPr/>
        </p:nvSpPr>
        <p:spPr>
          <a:xfrm>
            <a:off x="330120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9" name="Google Shape;16539;p32"/>
          <p:cNvSpPr/>
          <p:nvPr/>
        </p:nvSpPr>
        <p:spPr>
          <a:xfrm>
            <a:off x="342071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0" name="Google Shape;16540;p32"/>
          <p:cNvSpPr/>
          <p:nvPr/>
        </p:nvSpPr>
        <p:spPr>
          <a:xfrm>
            <a:off x="354022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1" name="Google Shape;16541;p32"/>
          <p:cNvSpPr/>
          <p:nvPr/>
        </p:nvSpPr>
        <p:spPr>
          <a:xfrm>
            <a:off x="365973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2" name="Google Shape;16542;p32"/>
          <p:cNvSpPr/>
          <p:nvPr/>
        </p:nvSpPr>
        <p:spPr>
          <a:xfrm>
            <a:off x="377925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3" name="Google Shape;16543;p32"/>
          <p:cNvSpPr/>
          <p:nvPr/>
        </p:nvSpPr>
        <p:spPr>
          <a:xfrm>
            <a:off x="389876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4" name="Google Shape;16544;p32"/>
          <p:cNvSpPr/>
          <p:nvPr/>
        </p:nvSpPr>
        <p:spPr>
          <a:xfrm>
            <a:off x="401827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5" name="Google Shape;16545;p32"/>
          <p:cNvSpPr/>
          <p:nvPr/>
        </p:nvSpPr>
        <p:spPr>
          <a:xfrm>
            <a:off x="413779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6" name="Google Shape;16546;p32"/>
          <p:cNvSpPr/>
          <p:nvPr/>
        </p:nvSpPr>
        <p:spPr>
          <a:xfrm>
            <a:off x="425730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7" name="Google Shape;16547;p32"/>
          <p:cNvSpPr/>
          <p:nvPr/>
        </p:nvSpPr>
        <p:spPr>
          <a:xfrm>
            <a:off x="437682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8" name="Google Shape;16548;p32"/>
          <p:cNvSpPr/>
          <p:nvPr/>
        </p:nvSpPr>
        <p:spPr>
          <a:xfrm>
            <a:off x="449633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9" name="Google Shape;16549;p32"/>
          <p:cNvSpPr/>
          <p:nvPr/>
        </p:nvSpPr>
        <p:spPr>
          <a:xfrm>
            <a:off x="461584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0" name="Google Shape;16550;p32"/>
          <p:cNvSpPr/>
          <p:nvPr/>
        </p:nvSpPr>
        <p:spPr>
          <a:xfrm>
            <a:off x="473536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1" name="Google Shape;16551;p32"/>
          <p:cNvSpPr/>
          <p:nvPr/>
        </p:nvSpPr>
        <p:spPr>
          <a:xfrm>
            <a:off x="485487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2" name="Google Shape;16552;p32"/>
          <p:cNvSpPr/>
          <p:nvPr/>
        </p:nvSpPr>
        <p:spPr>
          <a:xfrm>
            <a:off x="497438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3" name="Google Shape;16553;p32"/>
          <p:cNvSpPr/>
          <p:nvPr/>
        </p:nvSpPr>
        <p:spPr>
          <a:xfrm>
            <a:off x="509390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4" name="Google Shape;16554;p32"/>
          <p:cNvSpPr/>
          <p:nvPr/>
        </p:nvSpPr>
        <p:spPr>
          <a:xfrm>
            <a:off x="521341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5" name="Google Shape;16555;p32"/>
          <p:cNvSpPr/>
          <p:nvPr/>
        </p:nvSpPr>
        <p:spPr>
          <a:xfrm>
            <a:off x="533292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6" name="Google Shape;16556;p32"/>
          <p:cNvSpPr/>
          <p:nvPr/>
        </p:nvSpPr>
        <p:spPr>
          <a:xfrm>
            <a:off x="545244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7" name="Google Shape;16557;p32"/>
          <p:cNvSpPr/>
          <p:nvPr/>
        </p:nvSpPr>
        <p:spPr>
          <a:xfrm>
            <a:off x="557195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8" name="Google Shape;16558;p32"/>
          <p:cNvSpPr/>
          <p:nvPr/>
        </p:nvSpPr>
        <p:spPr>
          <a:xfrm>
            <a:off x="569146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9" name="Google Shape;16559;p32"/>
          <p:cNvSpPr/>
          <p:nvPr/>
        </p:nvSpPr>
        <p:spPr>
          <a:xfrm>
            <a:off x="581098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0" name="Google Shape;16560;p32"/>
          <p:cNvSpPr/>
          <p:nvPr/>
        </p:nvSpPr>
        <p:spPr>
          <a:xfrm>
            <a:off x="593049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1" name="Google Shape;16561;p32"/>
          <p:cNvSpPr/>
          <p:nvPr/>
        </p:nvSpPr>
        <p:spPr>
          <a:xfrm>
            <a:off x="605001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2" name="Google Shape;16562;p32"/>
          <p:cNvSpPr/>
          <p:nvPr/>
        </p:nvSpPr>
        <p:spPr>
          <a:xfrm>
            <a:off x="616952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3" name="Google Shape;16563;p32"/>
          <p:cNvSpPr/>
          <p:nvPr/>
        </p:nvSpPr>
        <p:spPr>
          <a:xfrm>
            <a:off x="628903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4" name="Google Shape;16564;p32"/>
          <p:cNvSpPr/>
          <p:nvPr/>
        </p:nvSpPr>
        <p:spPr>
          <a:xfrm>
            <a:off x="640855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5" name="Google Shape;16565;p32"/>
          <p:cNvSpPr/>
          <p:nvPr/>
        </p:nvSpPr>
        <p:spPr>
          <a:xfrm>
            <a:off x="652806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6" name="Google Shape;16566;p32"/>
          <p:cNvSpPr/>
          <p:nvPr/>
        </p:nvSpPr>
        <p:spPr>
          <a:xfrm>
            <a:off x="664757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7" name="Google Shape;16567;p32"/>
          <p:cNvSpPr/>
          <p:nvPr/>
        </p:nvSpPr>
        <p:spPr>
          <a:xfrm>
            <a:off x="676709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8" name="Google Shape;16568;p32"/>
          <p:cNvSpPr/>
          <p:nvPr/>
        </p:nvSpPr>
        <p:spPr>
          <a:xfrm>
            <a:off x="688660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9" name="Google Shape;16569;p32"/>
          <p:cNvSpPr/>
          <p:nvPr/>
        </p:nvSpPr>
        <p:spPr>
          <a:xfrm>
            <a:off x="700611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0" name="Google Shape;16570;p32"/>
          <p:cNvSpPr/>
          <p:nvPr/>
        </p:nvSpPr>
        <p:spPr>
          <a:xfrm>
            <a:off x="712563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1" name="Google Shape;16571;p32"/>
          <p:cNvSpPr/>
          <p:nvPr/>
        </p:nvSpPr>
        <p:spPr>
          <a:xfrm>
            <a:off x="7245145"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2" name="Google Shape;16572;p32"/>
          <p:cNvSpPr/>
          <p:nvPr/>
        </p:nvSpPr>
        <p:spPr>
          <a:xfrm>
            <a:off x="736465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3" name="Google Shape;16573;p32"/>
          <p:cNvSpPr/>
          <p:nvPr/>
        </p:nvSpPr>
        <p:spPr>
          <a:xfrm>
            <a:off x="7484172"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4" name="Google Shape;16574;p32"/>
          <p:cNvSpPr/>
          <p:nvPr/>
        </p:nvSpPr>
        <p:spPr>
          <a:xfrm>
            <a:off x="7603686"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5" name="Google Shape;16575;p32"/>
          <p:cNvSpPr/>
          <p:nvPr/>
        </p:nvSpPr>
        <p:spPr>
          <a:xfrm>
            <a:off x="7723199"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6" name="Google Shape;16576;p32"/>
          <p:cNvSpPr/>
          <p:nvPr/>
        </p:nvSpPr>
        <p:spPr>
          <a:xfrm>
            <a:off x="7842713"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7" name="Google Shape;16577;p32"/>
          <p:cNvSpPr/>
          <p:nvPr/>
        </p:nvSpPr>
        <p:spPr>
          <a:xfrm>
            <a:off x="796222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8" name="Google Shape;16578;p32"/>
          <p:cNvSpPr/>
          <p:nvPr/>
        </p:nvSpPr>
        <p:spPr>
          <a:xfrm>
            <a:off x="8081740"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9" name="Google Shape;16579;p32"/>
          <p:cNvSpPr/>
          <p:nvPr/>
        </p:nvSpPr>
        <p:spPr>
          <a:xfrm>
            <a:off x="820125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0" name="Google Shape;16580;p32"/>
          <p:cNvSpPr/>
          <p:nvPr/>
        </p:nvSpPr>
        <p:spPr>
          <a:xfrm>
            <a:off x="8320767"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1" name="Google Shape;16581;p32"/>
          <p:cNvSpPr/>
          <p:nvPr/>
        </p:nvSpPr>
        <p:spPr>
          <a:xfrm>
            <a:off x="844028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2" name="Google Shape;16582;p32"/>
          <p:cNvSpPr/>
          <p:nvPr/>
        </p:nvSpPr>
        <p:spPr>
          <a:xfrm>
            <a:off x="8559794"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3" name="Google Shape;16583;p32"/>
          <p:cNvSpPr/>
          <p:nvPr/>
        </p:nvSpPr>
        <p:spPr>
          <a:xfrm>
            <a:off x="8679308"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4" name="Google Shape;16584;p32"/>
          <p:cNvSpPr/>
          <p:nvPr/>
        </p:nvSpPr>
        <p:spPr>
          <a:xfrm>
            <a:off x="8798821" y="54000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5" name="Google Shape;16585;p32"/>
          <p:cNvSpPr/>
          <p:nvPr/>
        </p:nvSpPr>
        <p:spPr>
          <a:xfrm>
            <a:off x="31350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6" name="Google Shape;16586;p32"/>
          <p:cNvSpPr/>
          <p:nvPr/>
        </p:nvSpPr>
        <p:spPr>
          <a:xfrm>
            <a:off x="43301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7" name="Google Shape;16587;p32"/>
          <p:cNvSpPr/>
          <p:nvPr/>
        </p:nvSpPr>
        <p:spPr>
          <a:xfrm>
            <a:off x="55251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8" name="Google Shape;16588;p32"/>
          <p:cNvSpPr/>
          <p:nvPr/>
        </p:nvSpPr>
        <p:spPr>
          <a:xfrm>
            <a:off x="67202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9" name="Google Shape;16589;p32"/>
          <p:cNvSpPr/>
          <p:nvPr/>
        </p:nvSpPr>
        <p:spPr>
          <a:xfrm>
            <a:off x="79153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0" name="Google Shape;16590;p32"/>
          <p:cNvSpPr/>
          <p:nvPr/>
        </p:nvSpPr>
        <p:spPr>
          <a:xfrm>
            <a:off x="91104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1" name="Google Shape;16591;p32"/>
          <p:cNvSpPr/>
          <p:nvPr/>
        </p:nvSpPr>
        <p:spPr>
          <a:xfrm>
            <a:off x="103055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2" name="Google Shape;16592;p32"/>
          <p:cNvSpPr/>
          <p:nvPr/>
        </p:nvSpPr>
        <p:spPr>
          <a:xfrm>
            <a:off x="115006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3" name="Google Shape;16593;p32"/>
          <p:cNvSpPr/>
          <p:nvPr/>
        </p:nvSpPr>
        <p:spPr>
          <a:xfrm>
            <a:off x="126956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4" name="Google Shape;16594;p32"/>
          <p:cNvSpPr/>
          <p:nvPr/>
        </p:nvSpPr>
        <p:spPr>
          <a:xfrm>
            <a:off x="138907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5" name="Google Shape;16595;p32"/>
          <p:cNvSpPr/>
          <p:nvPr/>
        </p:nvSpPr>
        <p:spPr>
          <a:xfrm>
            <a:off x="150858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6" name="Google Shape;16596;p32"/>
          <p:cNvSpPr/>
          <p:nvPr/>
        </p:nvSpPr>
        <p:spPr>
          <a:xfrm>
            <a:off x="162809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7" name="Google Shape;16597;p32"/>
          <p:cNvSpPr/>
          <p:nvPr/>
        </p:nvSpPr>
        <p:spPr>
          <a:xfrm>
            <a:off x="174760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8" name="Google Shape;16598;p32"/>
          <p:cNvSpPr/>
          <p:nvPr/>
        </p:nvSpPr>
        <p:spPr>
          <a:xfrm>
            <a:off x="186711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9" name="Google Shape;16599;p32"/>
          <p:cNvSpPr/>
          <p:nvPr/>
        </p:nvSpPr>
        <p:spPr>
          <a:xfrm>
            <a:off x="198661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0" name="Google Shape;16600;p32"/>
          <p:cNvSpPr/>
          <p:nvPr/>
        </p:nvSpPr>
        <p:spPr>
          <a:xfrm>
            <a:off x="210612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1" name="Google Shape;16601;p32"/>
          <p:cNvSpPr/>
          <p:nvPr/>
        </p:nvSpPr>
        <p:spPr>
          <a:xfrm>
            <a:off x="222563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2" name="Google Shape;16602;p32"/>
          <p:cNvSpPr/>
          <p:nvPr/>
        </p:nvSpPr>
        <p:spPr>
          <a:xfrm>
            <a:off x="234514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3" name="Google Shape;16603;p32"/>
          <p:cNvSpPr/>
          <p:nvPr/>
        </p:nvSpPr>
        <p:spPr>
          <a:xfrm>
            <a:off x="246465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4" name="Google Shape;16604;p32"/>
          <p:cNvSpPr/>
          <p:nvPr/>
        </p:nvSpPr>
        <p:spPr>
          <a:xfrm>
            <a:off x="258415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5" name="Google Shape;16605;p32"/>
          <p:cNvSpPr/>
          <p:nvPr/>
        </p:nvSpPr>
        <p:spPr>
          <a:xfrm>
            <a:off x="270366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6" name="Google Shape;16606;p32"/>
          <p:cNvSpPr/>
          <p:nvPr/>
        </p:nvSpPr>
        <p:spPr>
          <a:xfrm>
            <a:off x="282317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7" name="Google Shape;16607;p32"/>
          <p:cNvSpPr/>
          <p:nvPr/>
        </p:nvSpPr>
        <p:spPr>
          <a:xfrm>
            <a:off x="294268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8" name="Google Shape;16608;p32"/>
          <p:cNvSpPr/>
          <p:nvPr/>
        </p:nvSpPr>
        <p:spPr>
          <a:xfrm>
            <a:off x="306219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9" name="Google Shape;16609;p32"/>
          <p:cNvSpPr/>
          <p:nvPr/>
        </p:nvSpPr>
        <p:spPr>
          <a:xfrm>
            <a:off x="318170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0" name="Google Shape;16610;p32"/>
          <p:cNvSpPr/>
          <p:nvPr/>
        </p:nvSpPr>
        <p:spPr>
          <a:xfrm>
            <a:off x="330120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1" name="Google Shape;16611;p32"/>
          <p:cNvSpPr/>
          <p:nvPr/>
        </p:nvSpPr>
        <p:spPr>
          <a:xfrm>
            <a:off x="342071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2" name="Google Shape;16612;p32"/>
          <p:cNvSpPr/>
          <p:nvPr/>
        </p:nvSpPr>
        <p:spPr>
          <a:xfrm>
            <a:off x="354022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3" name="Google Shape;16613;p32"/>
          <p:cNvSpPr/>
          <p:nvPr/>
        </p:nvSpPr>
        <p:spPr>
          <a:xfrm>
            <a:off x="365973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4" name="Google Shape;16614;p32"/>
          <p:cNvSpPr/>
          <p:nvPr/>
        </p:nvSpPr>
        <p:spPr>
          <a:xfrm>
            <a:off x="377925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5" name="Google Shape;16615;p32"/>
          <p:cNvSpPr/>
          <p:nvPr/>
        </p:nvSpPr>
        <p:spPr>
          <a:xfrm>
            <a:off x="389876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6" name="Google Shape;16616;p32"/>
          <p:cNvSpPr/>
          <p:nvPr/>
        </p:nvSpPr>
        <p:spPr>
          <a:xfrm>
            <a:off x="401827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7" name="Google Shape;16617;p32"/>
          <p:cNvSpPr/>
          <p:nvPr/>
        </p:nvSpPr>
        <p:spPr>
          <a:xfrm>
            <a:off x="413779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8" name="Google Shape;16618;p32"/>
          <p:cNvSpPr/>
          <p:nvPr/>
        </p:nvSpPr>
        <p:spPr>
          <a:xfrm>
            <a:off x="425730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9" name="Google Shape;16619;p32"/>
          <p:cNvSpPr/>
          <p:nvPr/>
        </p:nvSpPr>
        <p:spPr>
          <a:xfrm>
            <a:off x="437682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0" name="Google Shape;16620;p32"/>
          <p:cNvSpPr/>
          <p:nvPr/>
        </p:nvSpPr>
        <p:spPr>
          <a:xfrm>
            <a:off x="449633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1" name="Google Shape;16621;p32"/>
          <p:cNvSpPr/>
          <p:nvPr/>
        </p:nvSpPr>
        <p:spPr>
          <a:xfrm>
            <a:off x="461584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2" name="Google Shape;16622;p32"/>
          <p:cNvSpPr/>
          <p:nvPr/>
        </p:nvSpPr>
        <p:spPr>
          <a:xfrm>
            <a:off x="473536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3" name="Google Shape;16623;p32"/>
          <p:cNvSpPr/>
          <p:nvPr/>
        </p:nvSpPr>
        <p:spPr>
          <a:xfrm>
            <a:off x="485487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4" name="Google Shape;16624;p32"/>
          <p:cNvSpPr/>
          <p:nvPr/>
        </p:nvSpPr>
        <p:spPr>
          <a:xfrm>
            <a:off x="497438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5" name="Google Shape;16625;p32"/>
          <p:cNvSpPr/>
          <p:nvPr/>
        </p:nvSpPr>
        <p:spPr>
          <a:xfrm>
            <a:off x="509390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6" name="Google Shape;16626;p32"/>
          <p:cNvSpPr/>
          <p:nvPr/>
        </p:nvSpPr>
        <p:spPr>
          <a:xfrm>
            <a:off x="521341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7" name="Google Shape;16627;p32"/>
          <p:cNvSpPr/>
          <p:nvPr/>
        </p:nvSpPr>
        <p:spPr>
          <a:xfrm>
            <a:off x="533292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8" name="Google Shape;16628;p32"/>
          <p:cNvSpPr/>
          <p:nvPr/>
        </p:nvSpPr>
        <p:spPr>
          <a:xfrm>
            <a:off x="545244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9" name="Google Shape;16629;p32"/>
          <p:cNvSpPr/>
          <p:nvPr/>
        </p:nvSpPr>
        <p:spPr>
          <a:xfrm>
            <a:off x="557195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0" name="Google Shape;16630;p32"/>
          <p:cNvSpPr/>
          <p:nvPr/>
        </p:nvSpPr>
        <p:spPr>
          <a:xfrm>
            <a:off x="569146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1" name="Google Shape;16631;p32"/>
          <p:cNvSpPr/>
          <p:nvPr/>
        </p:nvSpPr>
        <p:spPr>
          <a:xfrm>
            <a:off x="581098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2" name="Google Shape;16632;p32"/>
          <p:cNvSpPr/>
          <p:nvPr/>
        </p:nvSpPr>
        <p:spPr>
          <a:xfrm>
            <a:off x="593049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3" name="Google Shape;16633;p32"/>
          <p:cNvSpPr/>
          <p:nvPr/>
        </p:nvSpPr>
        <p:spPr>
          <a:xfrm>
            <a:off x="605001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4" name="Google Shape;16634;p32"/>
          <p:cNvSpPr/>
          <p:nvPr/>
        </p:nvSpPr>
        <p:spPr>
          <a:xfrm>
            <a:off x="616952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5" name="Google Shape;16635;p32"/>
          <p:cNvSpPr/>
          <p:nvPr/>
        </p:nvSpPr>
        <p:spPr>
          <a:xfrm>
            <a:off x="628903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6" name="Google Shape;16636;p32"/>
          <p:cNvSpPr/>
          <p:nvPr/>
        </p:nvSpPr>
        <p:spPr>
          <a:xfrm>
            <a:off x="640855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7" name="Google Shape;16637;p32"/>
          <p:cNvSpPr/>
          <p:nvPr/>
        </p:nvSpPr>
        <p:spPr>
          <a:xfrm>
            <a:off x="652806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8" name="Google Shape;16638;p32"/>
          <p:cNvSpPr/>
          <p:nvPr/>
        </p:nvSpPr>
        <p:spPr>
          <a:xfrm>
            <a:off x="664757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9" name="Google Shape;16639;p32"/>
          <p:cNvSpPr/>
          <p:nvPr/>
        </p:nvSpPr>
        <p:spPr>
          <a:xfrm>
            <a:off x="676709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0" name="Google Shape;16640;p32"/>
          <p:cNvSpPr/>
          <p:nvPr/>
        </p:nvSpPr>
        <p:spPr>
          <a:xfrm>
            <a:off x="688660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1" name="Google Shape;16641;p32"/>
          <p:cNvSpPr/>
          <p:nvPr/>
        </p:nvSpPr>
        <p:spPr>
          <a:xfrm>
            <a:off x="700611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2" name="Google Shape;16642;p32"/>
          <p:cNvSpPr/>
          <p:nvPr/>
        </p:nvSpPr>
        <p:spPr>
          <a:xfrm>
            <a:off x="712563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3" name="Google Shape;16643;p32"/>
          <p:cNvSpPr/>
          <p:nvPr/>
        </p:nvSpPr>
        <p:spPr>
          <a:xfrm>
            <a:off x="7245145"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4" name="Google Shape;16644;p32"/>
          <p:cNvSpPr/>
          <p:nvPr/>
        </p:nvSpPr>
        <p:spPr>
          <a:xfrm>
            <a:off x="736465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5" name="Google Shape;16645;p32"/>
          <p:cNvSpPr/>
          <p:nvPr/>
        </p:nvSpPr>
        <p:spPr>
          <a:xfrm>
            <a:off x="7484172"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6" name="Google Shape;16646;p32"/>
          <p:cNvSpPr/>
          <p:nvPr/>
        </p:nvSpPr>
        <p:spPr>
          <a:xfrm>
            <a:off x="7603686"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7" name="Google Shape;16647;p32"/>
          <p:cNvSpPr/>
          <p:nvPr/>
        </p:nvSpPr>
        <p:spPr>
          <a:xfrm>
            <a:off x="7723199"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8" name="Google Shape;16648;p32"/>
          <p:cNvSpPr/>
          <p:nvPr/>
        </p:nvSpPr>
        <p:spPr>
          <a:xfrm>
            <a:off x="7842713"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9" name="Google Shape;16649;p32"/>
          <p:cNvSpPr/>
          <p:nvPr/>
        </p:nvSpPr>
        <p:spPr>
          <a:xfrm>
            <a:off x="796222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0" name="Google Shape;16650;p32"/>
          <p:cNvSpPr/>
          <p:nvPr/>
        </p:nvSpPr>
        <p:spPr>
          <a:xfrm>
            <a:off x="8081740"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1" name="Google Shape;16651;p32"/>
          <p:cNvSpPr/>
          <p:nvPr/>
        </p:nvSpPr>
        <p:spPr>
          <a:xfrm>
            <a:off x="820125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2" name="Google Shape;16652;p32"/>
          <p:cNvSpPr/>
          <p:nvPr/>
        </p:nvSpPr>
        <p:spPr>
          <a:xfrm>
            <a:off x="8320767"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3" name="Google Shape;16653;p32"/>
          <p:cNvSpPr/>
          <p:nvPr/>
        </p:nvSpPr>
        <p:spPr>
          <a:xfrm>
            <a:off x="844028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4" name="Google Shape;16654;p32"/>
          <p:cNvSpPr/>
          <p:nvPr/>
        </p:nvSpPr>
        <p:spPr>
          <a:xfrm>
            <a:off x="8559794"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5" name="Google Shape;16655;p32"/>
          <p:cNvSpPr/>
          <p:nvPr/>
        </p:nvSpPr>
        <p:spPr>
          <a:xfrm>
            <a:off x="8679308"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6" name="Google Shape;16656;p32"/>
          <p:cNvSpPr/>
          <p:nvPr/>
        </p:nvSpPr>
        <p:spPr>
          <a:xfrm>
            <a:off x="8798821" y="646108"/>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7" name="Google Shape;16657;p32"/>
          <p:cNvSpPr/>
          <p:nvPr/>
        </p:nvSpPr>
        <p:spPr>
          <a:xfrm>
            <a:off x="31350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8" name="Google Shape;16658;p32"/>
          <p:cNvSpPr/>
          <p:nvPr/>
        </p:nvSpPr>
        <p:spPr>
          <a:xfrm>
            <a:off x="43301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9" name="Google Shape;16659;p32"/>
          <p:cNvSpPr/>
          <p:nvPr/>
        </p:nvSpPr>
        <p:spPr>
          <a:xfrm>
            <a:off x="55251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0" name="Google Shape;16660;p32"/>
          <p:cNvSpPr/>
          <p:nvPr/>
        </p:nvSpPr>
        <p:spPr>
          <a:xfrm>
            <a:off x="67202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1" name="Google Shape;16661;p32"/>
          <p:cNvSpPr/>
          <p:nvPr/>
        </p:nvSpPr>
        <p:spPr>
          <a:xfrm>
            <a:off x="79153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2" name="Google Shape;16662;p32"/>
          <p:cNvSpPr/>
          <p:nvPr/>
        </p:nvSpPr>
        <p:spPr>
          <a:xfrm>
            <a:off x="91104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3" name="Google Shape;16663;p32"/>
          <p:cNvSpPr/>
          <p:nvPr/>
        </p:nvSpPr>
        <p:spPr>
          <a:xfrm>
            <a:off x="103055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4" name="Google Shape;16664;p32"/>
          <p:cNvSpPr/>
          <p:nvPr/>
        </p:nvSpPr>
        <p:spPr>
          <a:xfrm>
            <a:off x="115006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5" name="Google Shape;16665;p32"/>
          <p:cNvSpPr/>
          <p:nvPr/>
        </p:nvSpPr>
        <p:spPr>
          <a:xfrm>
            <a:off x="126956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6" name="Google Shape;16666;p32"/>
          <p:cNvSpPr/>
          <p:nvPr/>
        </p:nvSpPr>
        <p:spPr>
          <a:xfrm>
            <a:off x="138907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7" name="Google Shape;16667;p32"/>
          <p:cNvSpPr/>
          <p:nvPr/>
        </p:nvSpPr>
        <p:spPr>
          <a:xfrm>
            <a:off x="150858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8" name="Google Shape;16668;p32"/>
          <p:cNvSpPr/>
          <p:nvPr/>
        </p:nvSpPr>
        <p:spPr>
          <a:xfrm>
            <a:off x="162809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9" name="Google Shape;16669;p32"/>
          <p:cNvSpPr/>
          <p:nvPr/>
        </p:nvSpPr>
        <p:spPr>
          <a:xfrm>
            <a:off x="174760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0" name="Google Shape;16670;p32"/>
          <p:cNvSpPr/>
          <p:nvPr/>
        </p:nvSpPr>
        <p:spPr>
          <a:xfrm>
            <a:off x="186711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1" name="Google Shape;16671;p32"/>
          <p:cNvSpPr/>
          <p:nvPr/>
        </p:nvSpPr>
        <p:spPr>
          <a:xfrm>
            <a:off x="198661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2" name="Google Shape;16672;p32"/>
          <p:cNvSpPr/>
          <p:nvPr/>
        </p:nvSpPr>
        <p:spPr>
          <a:xfrm>
            <a:off x="210612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3" name="Google Shape;16673;p32"/>
          <p:cNvSpPr/>
          <p:nvPr/>
        </p:nvSpPr>
        <p:spPr>
          <a:xfrm>
            <a:off x="222563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4" name="Google Shape;16674;p32"/>
          <p:cNvSpPr/>
          <p:nvPr/>
        </p:nvSpPr>
        <p:spPr>
          <a:xfrm>
            <a:off x="234514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5" name="Google Shape;16675;p32"/>
          <p:cNvSpPr/>
          <p:nvPr/>
        </p:nvSpPr>
        <p:spPr>
          <a:xfrm>
            <a:off x="246465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6" name="Google Shape;16676;p32"/>
          <p:cNvSpPr/>
          <p:nvPr/>
        </p:nvSpPr>
        <p:spPr>
          <a:xfrm>
            <a:off x="258415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7" name="Google Shape;16677;p32"/>
          <p:cNvSpPr/>
          <p:nvPr/>
        </p:nvSpPr>
        <p:spPr>
          <a:xfrm>
            <a:off x="270366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8" name="Google Shape;16678;p32"/>
          <p:cNvSpPr/>
          <p:nvPr/>
        </p:nvSpPr>
        <p:spPr>
          <a:xfrm>
            <a:off x="282317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9" name="Google Shape;16679;p32"/>
          <p:cNvSpPr/>
          <p:nvPr/>
        </p:nvSpPr>
        <p:spPr>
          <a:xfrm>
            <a:off x="294268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0" name="Google Shape;16680;p32"/>
          <p:cNvSpPr/>
          <p:nvPr/>
        </p:nvSpPr>
        <p:spPr>
          <a:xfrm>
            <a:off x="306219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1" name="Google Shape;16681;p32"/>
          <p:cNvSpPr/>
          <p:nvPr/>
        </p:nvSpPr>
        <p:spPr>
          <a:xfrm>
            <a:off x="318170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2" name="Google Shape;16682;p32"/>
          <p:cNvSpPr/>
          <p:nvPr/>
        </p:nvSpPr>
        <p:spPr>
          <a:xfrm>
            <a:off x="330120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3" name="Google Shape;16683;p32"/>
          <p:cNvSpPr/>
          <p:nvPr/>
        </p:nvSpPr>
        <p:spPr>
          <a:xfrm>
            <a:off x="342071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4" name="Google Shape;16684;p32"/>
          <p:cNvSpPr/>
          <p:nvPr/>
        </p:nvSpPr>
        <p:spPr>
          <a:xfrm>
            <a:off x="354022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5" name="Google Shape;16685;p32"/>
          <p:cNvSpPr/>
          <p:nvPr/>
        </p:nvSpPr>
        <p:spPr>
          <a:xfrm>
            <a:off x="365973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6" name="Google Shape;16686;p32"/>
          <p:cNvSpPr/>
          <p:nvPr/>
        </p:nvSpPr>
        <p:spPr>
          <a:xfrm>
            <a:off x="377925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7" name="Google Shape;16687;p32"/>
          <p:cNvSpPr/>
          <p:nvPr/>
        </p:nvSpPr>
        <p:spPr>
          <a:xfrm>
            <a:off x="389876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8" name="Google Shape;16688;p32"/>
          <p:cNvSpPr/>
          <p:nvPr/>
        </p:nvSpPr>
        <p:spPr>
          <a:xfrm>
            <a:off x="401827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9" name="Google Shape;16689;p32"/>
          <p:cNvSpPr/>
          <p:nvPr/>
        </p:nvSpPr>
        <p:spPr>
          <a:xfrm>
            <a:off x="413779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0" name="Google Shape;16690;p32"/>
          <p:cNvSpPr/>
          <p:nvPr/>
        </p:nvSpPr>
        <p:spPr>
          <a:xfrm>
            <a:off x="425730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1" name="Google Shape;16691;p32"/>
          <p:cNvSpPr/>
          <p:nvPr/>
        </p:nvSpPr>
        <p:spPr>
          <a:xfrm>
            <a:off x="437682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2" name="Google Shape;16692;p32"/>
          <p:cNvSpPr/>
          <p:nvPr/>
        </p:nvSpPr>
        <p:spPr>
          <a:xfrm>
            <a:off x="449633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3" name="Google Shape;16693;p32"/>
          <p:cNvSpPr/>
          <p:nvPr/>
        </p:nvSpPr>
        <p:spPr>
          <a:xfrm>
            <a:off x="461584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4" name="Google Shape;16694;p32"/>
          <p:cNvSpPr/>
          <p:nvPr/>
        </p:nvSpPr>
        <p:spPr>
          <a:xfrm>
            <a:off x="473536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5" name="Google Shape;16695;p32"/>
          <p:cNvSpPr/>
          <p:nvPr/>
        </p:nvSpPr>
        <p:spPr>
          <a:xfrm>
            <a:off x="485487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6" name="Google Shape;16696;p32"/>
          <p:cNvSpPr/>
          <p:nvPr/>
        </p:nvSpPr>
        <p:spPr>
          <a:xfrm>
            <a:off x="497438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7" name="Google Shape;16697;p32"/>
          <p:cNvSpPr/>
          <p:nvPr/>
        </p:nvSpPr>
        <p:spPr>
          <a:xfrm>
            <a:off x="509390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8" name="Google Shape;16698;p32"/>
          <p:cNvSpPr/>
          <p:nvPr/>
        </p:nvSpPr>
        <p:spPr>
          <a:xfrm>
            <a:off x="521341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9" name="Google Shape;16699;p32"/>
          <p:cNvSpPr/>
          <p:nvPr/>
        </p:nvSpPr>
        <p:spPr>
          <a:xfrm>
            <a:off x="533292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0" name="Google Shape;16700;p32"/>
          <p:cNvSpPr/>
          <p:nvPr/>
        </p:nvSpPr>
        <p:spPr>
          <a:xfrm>
            <a:off x="545244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1" name="Google Shape;16701;p32"/>
          <p:cNvSpPr/>
          <p:nvPr/>
        </p:nvSpPr>
        <p:spPr>
          <a:xfrm>
            <a:off x="557195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2" name="Google Shape;16702;p32"/>
          <p:cNvSpPr/>
          <p:nvPr/>
        </p:nvSpPr>
        <p:spPr>
          <a:xfrm>
            <a:off x="569146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3" name="Google Shape;16703;p32"/>
          <p:cNvSpPr/>
          <p:nvPr/>
        </p:nvSpPr>
        <p:spPr>
          <a:xfrm>
            <a:off x="581098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4" name="Google Shape;16704;p32"/>
          <p:cNvSpPr/>
          <p:nvPr/>
        </p:nvSpPr>
        <p:spPr>
          <a:xfrm>
            <a:off x="593049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5" name="Google Shape;16705;p32"/>
          <p:cNvSpPr/>
          <p:nvPr/>
        </p:nvSpPr>
        <p:spPr>
          <a:xfrm>
            <a:off x="605001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6" name="Google Shape;16706;p32"/>
          <p:cNvSpPr/>
          <p:nvPr/>
        </p:nvSpPr>
        <p:spPr>
          <a:xfrm>
            <a:off x="616952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7" name="Google Shape;16707;p32"/>
          <p:cNvSpPr/>
          <p:nvPr/>
        </p:nvSpPr>
        <p:spPr>
          <a:xfrm>
            <a:off x="628903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8" name="Google Shape;16708;p32"/>
          <p:cNvSpPr/>
          <p:nvPr/>
        </p:nvSpPr>
        <p:spPr>
          <a:xfrm>
            <a:off x="640855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9" name="Google Shape;16709;p32"/>
          <p:cNvSpPr/>
          <p:nvPr/>
        </p:nvSpPr>
        <p:spPr>
          <a:xfrm>
            <a:off x="652806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0" name="Google Shape;16710;p32"/>
          <p:cNvSpPr/>
          <p:nvPr/>
        </p:nvSpPr>
        <p:spPr>
          <a:xfrm>
            <a:off x="664757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1" name="Google Shape;16711;p32"/>
          <p:cNvSpPr/>
          <p:nvPr/>
        </p:nvSpPr>
        <p:spPr>
          <a:xfrm>
            <a:off x="676709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2" name="Google Shape;16712;p32"/>
          <p:cNvSpPr/>
          <p:nvPr/>
        </p:nvSpPr>
        <p:spPr>
          <a:xfrm>
            <a:off x="688660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3" name="Google Shape;16713;p32"/>
          <p:cNvSpPr/>
          <p:nvPr/>
        </p:nvSpPr>
        <p:spPr>
          <a:xfrm>
            <a:off x="700611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4" name="Google Shape;16714;p32"/>
          <p:cNvSpPr/>
          <p:nvPr/>
        </p:nvSpPr>
        <p:spPr>
          <a:xfrm>
            <a:off x="712563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5" name="Google Shape;16715;p32"/>
          <p:cNvSpPr/>
          <p:nvPr/>
        </p:nvSpPr>
        <p:spPr>
          <a:xfrm>
            <a:off x="7245145"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6" name="Google Shape;16716;p32"/>
          <p:cNvSpPr/>
          <p:nvPr/>
        </p:nvSpPr>
        <p:spPr>
          <a:xfrm>
            <a:off x="736465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7" name="Google Shape;16717;p32"/>
          <p:cNvSpPr/>
          <p:nvPr/>
        </p:nvSpPr>
        <p:spPr>
          <a:xfrm>
            <a:off x="7484172"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8" name="Google Shape;16718;p32"/>
          <p:cNvSpPr/>
          <p:nvPr/>
        </p:nvSpPr>
        <p:spPr>
          <a:xfrm>
            <a:off x="7603686"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9" name="Google Shape;16719;p32"/>
          <p:cNvSpPr/>
          <p:nvPr/>
        </p:nvSpPr>
        <p:spPr>
          <a:xfrm>
            <a:off x="7723199"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0" name="Google Shape;16720;p32"/>
          <p:cNvSpPr/>
          <p:nvPr/>
        </p:nvSpPr>
        <p:spPr>
          <a:xfrm>
            <a:off x="7842713"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1" name="Google Shape;16721;p32"/>
          <p:cNvSpPr/>
          <p:nvPr/>
        </p:nvSpPr>
        <p:spPr>
          <a:xfrm>
            <a:off x="796222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2" name="Google Shape;16722;p32"/>
          <p:cNvSpPr/>
          <p:nvPr/>
        </p:nvSpPr>
        <p:spPr>
          <a:xfrm>
            <a:off x="8081740"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3" name="Google Shape;16723;p32"/>
          <p:cNvSpPr/>
          <p:nvPr/>
        </p:nvSpPr>
        <p:spPr>
          <a:xfrm>
            <a:off x="820125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4" name="Google Shape;16724;p32"/>
          <p:cNvSpPr/>
          <p:nvPr/>
        </p:nvSpPr>
        <p:spPr>
          <a:xfrm>
            <a:off x="8320767"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5" name="Google Shape;16725;p32"/>
          <p:cNvSpPr/>
          <p:nvPr/>
        </p:nvSpPr>
        <p:spPr>
          <a:xfrm>
            <a:off x="844028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6" name="Google Shape;16726;p32"/>
          <p:cNvSpPr/>
          <p:nvPr/>
        </p:nvSpPr>
        <p:spPr>
          <a:xfrm>
            <a:off x="8559794"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7" name="Google Shape;16727;p32"/>
          <p:cNvSpPr/>
          <p:nvPr/>
        </p:nvSpPr>
        <p:spPr>
          <a:xfrm>
            <a:off x="8679308"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8" name="Google Shape;16728;p32"/>
          <p:cNvSpPr/>
          <p:nvPr/>
        </p:nvSpPr>
        <p:spPr>
          <a:xfrm>
            <a:off x="8798821" y="752215"/>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9" name="Google Shape;16729;p32"/>
          <p:cNvSpPr/>
          <p:nvPr/>
        </p:nvSpPr>
        <p:spPr>
          <a:xfrm>
            <a:off x="31350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0" name="Google Shape;16730;p32"/>
          <p:cNvSpPr/>
          <p:nvPr/>
        </p:nvSpPr>
        <p:spPr>
          <a:xfrm>
            <a:off x="43301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1" name="Google Shape;16731;p32"/>
          <p:cNvSpPr/>
          <p:nvPr/>
        </p:nvSpPr>
        <p:spPr>
          <a:xfrm>
            <a:off x="55251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2" name="Google Shape;16732;p32"/>
          <p:cNvSpPr/>
          <p:nvPr/>
        </p:nvSpPr>
        <p:spPr>
          <a:xfrm>
            <a:off x="67202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3" name="Google Shape;16733;p32"/>
          <p:cNvSpPr/>
          <p:nvPr/>
        </p:nvSpPr>
        <p:spPr>
          <a:xfrm>
            <a:off x="79153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4" name="Google Shape;16734;p32"/>
          <p:cNvSpPr/>
          <p:nvPr/>
        </p:nvSpPr>
        <p:spPr>
          <a:xfrm>
            <a:off x="91104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5" name="Google Shape;16735;p32"/>
          <p:cNvSpPr/>
          <p:nvPr/>
        </p:nvSpPr>
        <p:spPr>
          <a:xfrm>
            <a:off x="103055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6" name="Google Shape;16736;p32"/>
          <p:cNvSpPr/>
          <p:nvPr/>
        </p:nvSpPr>
        <p:spPr>
          <a:xfrm>
            <a:off x="115006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7" name="Google Shape;16737;p32"/>
          <p:cNvSpPr/>
          <p:nvPr/>
        </p:nvSpPr>
        <p:spPr>
          <a:xfrm>
            <a:off x="126956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8" name="Google Shape;16738;p32"/>
          <p:cNvSpPr/>
          <p:nvPr/>
        </p:nvSpPr>
        <p:spPr>
          <a:xfrm>
            <a:off x="138907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9" name="Google Shape;16739;p32"/>
          <p:cNvSpPr/>
          <p:nvPr/>
        </p:nvSpPr>
        <p:spPr>
          <a:xfrm>
            <a:off x="150858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0" name="Google Shape;16740;p32"/>
          <p:cNvSpPr/>
          <p:nvPr/>
        </p:nvSpPr>
        <p:spPr>
          <a:xfrm>
            <a:off x="162809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1" name="Google Shape;16741;p32"/>
          <p:cNvSpPr/>
          <p:nvPr/>
        </p:nvSpPr>
        <p:spPr>
          <a:xfrm>
            <a:off x="174760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2" name="Google Shape;16742;p32"/>
          <p:cNvSpPr/>
          <p:nvPr/>
        </p:nvSpPr>
        <p:spPr>
          <a:xfrm>
            <a:off x="186711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3" name="Google Shape;16743;p32"/>
          <p:cNvSpPr/>
          <p:nvPr/>
        </p:nvSpPr>
        <p:spPr>
          <a:xfrm>
            <a:off x="198661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4" name="Google Shape;16744;p32"/>
          <p:cNvSpPr/>
          <p:nvPr/>
        </p:nvSpPr>
        <p:spPr>
          <a:xfrm>
            <a:off x="210612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5" name="Google Shape;16745;p32"/>
          <p:cNvSpPr/>
          <p:nvPr/>
        </p:nvSpPr>
        <p:spPr>
          <a:xfrm>
            <a:off x="222563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6" name="Google Shape;16746;p32"/>
          <p:cNvSpPr/>
          <p:nvPr/>
        </p:nvSpPr>
        <p:spPr>
          <a:xfrm>
            <a:off x="234514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7" name="Google Shape;16747;p32"/>
          <p:cNvSpPr/>
          <p:nvPr/>
        </p:nvSpPr>
        <p:spPr>
          <a:xfrm>
            <a:off x="246465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8" name="Google Shape;16748;p32"/>
          <p:cNvSpPr/>
          <p:nvPr/>
        </p:nvSpPr>
        <p:spPr>
          <a:xfrm>
            <a:off x="258415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9" name="Google Shape;16749;p32"/>
          <p:cNvSpPr/>
          <p:nvPr/>
        </p:nvSpPr>
        <p:spPr>
          <a:xfrm>
            <a:off x="270366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0" name="Google Shape;16750;p32"/>
          <p:cNvSpPr/>
          <p:nvPr/>
        </p:nvSpPr>
        <p:spPr>
          <a:xfrm>
            <a:off x="282317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1" name="Google Shape;16751;p32"/>
          <p:cNvSpPr/>
          <p:nvPr/>
        </p:nvSpPr>
        <p:spPr>
          <a:xfrm>
            <a:off x="294268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2" name="Google Shape;16752;p32"/>
          <p:cNvSpPr/>
          <p:nvPr/>
        </p:nvSpPr>
        <p:spPr>
          <a:xfrm>
            <a:off x="306219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3" name="Google Shape;16753;p32"/>
          <p:cNvSpPr/>
          <p:nvPr/>
        </p:nvSpPr>
        <p:spPr>
          <a:xfrm>
            <a:off x="318170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4" name="Google Shape;16754;p32"/>
          <p:cNvSpPr/>
          <p:nvPr/>
        </p:nvSpPr>
        <p:spPr>
          <a:xfrm>
            <a:off x="330120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5" name="Google Shape;16755;p32"/>
          <p:cNvSpPr/>
          <p:nvPr/>
        </p:nvSpPr>
        <p:spPr>
          <a:xfrm>
            <a:off x="342071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6" name="Google Shape;16756;p32"/>
          <p:cNvSpPr/>
          <p:nvPr/>
        </p:nvSpPr>
        <p:spPr>
          <a:xfrm>
            <a:off x="354022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7" name="Google Shape;16757;p32"/>
          <p:cNvSpPr/>
          <p:nvPr/>
        </p:nvSpPr>
        <p:spPr>
          <a:xfrm>
            <a:off x="365973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8" name="Google Shape;16758;p32"/>
          <p:cNvSpPr/>
          <p:nvPr/>
        </p:nvSpPr>
        <p:spPr>
          <a:xfrm>
            <a:off x="377925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9" name="Google Shape;16759;p32"/>
          <p:cNvSpPr/>
          <p:nvPr/>
        </p:nvSpPr>
        <p:spPr>
          <a:xfrm>
            <a:off x="389876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0" name="Google Shape;16760;p32"/>
          <p:cNvSpPr/>
          <p:nvPr/>
        </p:nvSpPr>
        <p:spPr>
          <a:xfrm>
            <a:off x="401827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1" name="Google Shape;16761;p32"/>
          <p:cNvSpPr/>
          <p:nvPr/>
        </p:nvSpPr>
        <p:spPr>
          <a:xfrm>
            <a:off x="413779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2" name="Google Shape;16762;p32"/>
          <p:cNvSpPr/>
          <p:nvPr/>
        </p:nvSpPr>
        <p:spPr>
          <a:xfrm>
            <a:off x="425730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3" name="Google Shape;16763;p32"/>
          <p:cNvSpPr/>
          <p:nvPr/>
        </p:nvSpPr>
        <p:spPr>
          <a:xfrm>
            <a:off x="437682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4" name="Google Shape;16764;p32"/>
          <p:cNvSpPr/>
          <p:nvPr/>
        </p:nvSpPr>
        <p:spPr>
          <a:xfrm>
            <a:off x="449633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5" name="Google Shape;16765;p32"/>
          <p:cNvSpPr/>
          <p:nvPr/>
        </p:nvSpPr>
        <p:spPr>
          <a:xfrm>
            <a:off x="461584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6" name="Google Shape;16766;p32"/>
          <p:cNvSpPr/>
          <p:nvPr/>
        </p:nvSpPr>
        <p:spPr>
          <a:xfrm>
            <a:off x="473536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7" name="Google Shape;16767;p32"/>
          <p:cNvSpPr/>
          <p:nvPr/>
        </p:nvSpPr>
        <p:spPr>
          <a:xfrm>
            <a:off x="485487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8" name="Google Shape;16768;p32"/>
          <p:cNvSpPr/>
          <p:nvPr/>
        </p:nvSpPr>
        <p:spPr>
          <a:xfrm>
            <a:off x="497438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9" name="Google Shape;16769;p32"/>
          <p:cNvSpPr/>
          <p:nvPr/>
        </p:nvSpPr>
        <p:spPr>
          <a:xfrm>
            <a:off x="509390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0" name="Google Shape;16770;p32"/>
          <p:cNvSpPr/>
          <p:nvPr/>
        </p:nvSpPr>
        <p:spPr>
          <a:xfrm>
            <a:off x="521341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1" name="Google Shape;16771;p32"/>
          <p:cNvSpPr/>
          <p:nvPr/>
        </p:nvSpPr>
        <p:spPr>
          <a:xfrm>
            <a:off x="533292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2" name="Google Shape;16772;p32"/>
          <p:cNvSpPr/>
          <p:nvPr/>
        </p:nvSpPr>
        <p:spPr>
          <a:xfrm>
            <a:off x="545244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3" name="Google Shape;16773;p32"/>
          <p:cNvSpPr/>
          <p:nvPr/>
        </p:nvSpPr>
        <p:spPr>
          <a:xfrm>
            <a:off x="557195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4" name="Google Shape;16774;p32"/>
          <p:cNvSpPr/>
          <p:nvPr/>
        </p:nvSpPr>
        <p:spPr>
          <a:xfrm>
            <a:off x="569146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5" name="Google Shape;16775;p32"/>
          <p:cNvSpPr/>
          <p:nvPr/>
        </p:nvSpPr>
        <p:spPr>
          <a:xfrm>
            <a:off x="581098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6" name="Google Shape;16776;p32"/>
          <p:cNvSpPr/>
          <p:nvPr/>
        </p:nvSpPr>
        <p:spPr>
          <a:xfrm>
            <a:off x="593049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7" name="Google Shape;16777;p32"/>
          <p:cNvSpPr/>
          <p:nvPr/>
        </p:nvSpPr>
        <p:spPr>
          <a:xfrm>
            <a:off x="605001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8" name="Google Shape;16778;p32"/>
          <p:cNvSpPr/>
          <p:nvPr/>
        </p:nvSpPr>
        <p:spPr>
          <a:xfrm>
            <a:off x="616952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9" name="Google Shape;16779;p32"/>
          <p:cNvSpPr/>
          <p:nvPr/>
        </p:nvSpPr>
        <p:spPr>
          <a:xfrm>
            <a:off x="628903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0" name="Google Shape;16780;p32"/>
          <p:cNvSpPr/>
          <p:nvPr/>
        </p:nvSpPr>
        <p:spPr>
          <a:xfrm>
            <a:off x="640855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1" name="Google Shape;16781;p32"/>
          <p:cNvSpPr/>
          <p:nvPr/>
        </p:nvSpPr>
        <p:spPr>
          <a:xfrm>
            <a:off x="652806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2" name="Google Shape;16782;p32"/>
          <p:cNvSpPr/>
          <p:nvPr/>
        </p:nvSpPr>
        <p:spPr>
          <a:xfrm>
            <a:off x="664757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3" name="Google Shape;16783;p32"/>
          <p:cNvSpPr/>
          <p:nvPr/>
        </p:nvSpPr>
        <p:spPr>
          <a:xfrm>
            <a:off x="676709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4" name="Google Shape;16784;p32"/>
          <p:cNvSpPr/>
          <p:nvPr/>
        </p:nvSpPr>
        <p:spPr>
          <a:xfrm>
            <a:off x="688660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5" name="Google Shape;16785;p32"/>
          <p:cNvSpPr/>
          <p:nvPr/>
        </p:nvSpPr>
        <p:spPr>
          <a:xfrm>
            <a:off x="700611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6" name="Google Shape;16786;p32"/>
          <p:cNvSpPr/>
          <p:nvPr/>
        </p:nvSpPr>
        <p:spPr>
          <a:xfrm>
            <a:off x="712563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7" name="Google Shape;16787;p32"/>
          <p:cNvSpPr/>
          <p:nvPr/>
        </p:nvSpPr>
        <p:spPr>
          <a:xfrm>
            <a:off x="7245145"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8" name="Google Shape;16788;p32"/>
          <p:cNvSpPr/>
          <p:nvPr/>
        </p:nvSpPr>
        <p:spPr>
          <a:xfrm>
            <a:off x="736465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9" name="Google Shape;16789;p32"/>
          <p:cNvSpPr/>
          <p:nvPr/>
        </p:nvSpPr>
        <p:spPr>
          <a:xfrm>
            <a:off x="7484172"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0" name="Google Shape;16790;p32"/>
          <p:cNvSpPr/>
          <p:nvPr/>
        </p:nvSpPr>
        <p:spPr>
          <a:xfrm>
            <a:off x="7603686"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1" name="Google Shape;16791;p32"/>
          <p:cNvSpPr/>
          <p:nvPr/>
        </p:nvSpPr>
        <p:spPr>
          <a:xfrm>
            <a:off x="7723199"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2" name="Google Shape;16792;p32"/>
          <p:cNvSpPr/>
          <p:nvPr/>
        </p:nvSpPr>
        <p:spPr>
          <a:xfrm>
            <a:off x="7842713"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3" name="Google Shape;16793;p32"/>
          <p:cNvSpPr/>
          <p:nvPr/>
        </p:nvSpPr>
        <p:spPr>
          <a:xfrm>
            <a:off x="796222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4" name="Google Shape;16794;p32"/>
          <p:cNvSpPr/>
          <p:nvPr/>
        </p:nvSpPr>
        <p:spPr>
          <a:xfrm>
            <a:off x="8081740"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5" name="Google Shape;16795;p32"/>
          <p:cNvSpPr/>
          <p:nvPr/>
        </p:nvSpPr>
        <p:spPr>
          <a:xfrm>
            <a:off x="820125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6" name="Google Shape;16796;p32"/>
          <p:cNvSpPr/>
          <p:nvPr/>
        </p:nvSpPr>
        <p:spPr>
          <a:xfrm>
            <a:off x="8320767"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7" name="Google Shape;16797;p32"/>
          <p:cNvSpPr/>
          <p:nvPr/>
        </p:nvSpPr>
        <p:spPr>
          <a:xfrm>
            <a:off x="844028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8" name="Google Shape;16798;p32"/>
          <p:cNvSpPr/>
          <p:nvPr/>
        </p:nvSpPr>
        <p:spPr>
          <a:xfrm>
            <a:off x="8559794"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9" name="Google Shape;16799;p32"/>
          <p:cNvSpPr/>
          <p:nvPr/>
        </p:nvSpPr>
        <p:spPr>
          <a:xfrm>
            <a:off x="8679308"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0" name="Google Shape;16800;p32"/>
          <p:cNvSpPr/>
          <p:nvPr/>
        </p:nvSpPr>
        <p:spPr>
          <a:xfrm>
            <a:off x="8798821" y="858322"/>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1" name="Google Shape;16801;p32"/>
          <p:cNvSpPr/>
          <p:nvPr/>
        </p:nvSpPr>
        <p:spPr>
          <a:xfrm>
            <a:off x="31350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2" name="Google Shape;16802;p32"/>
          <p:cNvSpPr/>
          <p:nvPr/>
        </p:nvSpPr>
        <p:spPr>
          <a:xfrm>
            <a:off x="43301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3" name="Google Shape;16803;p32"/>
          <p:cNvSpPr/>
          <p:nvPr/>
        </p:nvSpPr>
        <p:spPr>
          <a:xfrm>
            <a:off x="55251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4" name="Google Shape;16804;p32"/>
          <p:cNvSpPr/>
          <p:nvPr/>
        </p:nvSpPr>
        <p:spPr>
          <a:xfrm>
            <a:off x="67202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5" name="Google Shape;16805;p32"/>
          <p:cNvSpPr/>
          <p:nvPr/>
        </p:nvSpPr>
        <p:spPr>
          <a:xfrm>
            <a:off x="79153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6" name="Google Shape;16806;p32"/>
          <p:cNvSpPr/>
          <p:nvPr/>
        </p:nvSpPr>
        <p:spPr>
          <a:xfrm>
            <a:off x="91104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7" name="Google Shape;16807;p32"/>
          <p:cNvSpPr/>
          <p:nvPr/>
        </p:nvSpPr>
        <p:spPr>
          <a:xfrm>
            <a:off x="103055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8" name="Google Shape;16808;p32"/>
          <p:cNvSpPr/>
          <p:nvPr/>
        </p:nvSpPr>
        <p:spPr>
          <a:xfrm>
            <a:off x="115006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9" name="Google Shape;16809;p32"/>
          <p:cNvSpPr/>
          <p:nvPr/>
        </p:nvSpPr>
        <p:spPr>
          <a:xfrm>
            <a:off x="126956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0" name="Google Shape;16810;p32"/>
          <p:cNvSpPr/>
          <p:nvPr/>
        </p:nvSpPr>
        <p:spPr>
          <a:xfrm>
            <a:off x="138907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1" name="Google Shape;16811;p32"/>
          <p:cNvSpPr/>
          <p:nvPr/>
        </p:nvSpPr>
        <p:spPr>
          <a:xfrm>
            <a:off x="150858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2" name="Google Shape;16812;p32"/>
          <p:cNvSpPr/>
          <p:nvPr/>
        </p:nvSpPr>
        <p:spPr>
          <a:xfrm>
            <a:off x="162809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3" name="Google Shape;16813;p32"/>
          <p:cNvSpPr/>
          <p:nvPr/>
        </p:nvSpPr>
        <p:spPr>
          <a:xfrm>
            <a:off x="174760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4" name="Google Shape;16814;p32"/>
          <p:cNvSpPr/>
          <p:nvPr/>
        </p:nvSpPr>
        <p:spPr>
          <a:xfrm>
            <a:off x="186711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5" name="Google Shape;16815;p32"/>
          <p:cNvSpPr/>
          <p:nvPr/>
        </p:nvSpPr>
        <p:spPr>
          <a:xfrm>
            <a:off x="198661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6" name="Google Shape;16816;p32"/>
          <p:cNvSpPr/>
          <p:nvPr/>
        </p:nvSpPr>
        <p:spPr>
          <a:xfrm>
            <a:off x="210612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7" name="Google Shape;16817;p32"/>
          <p:cNvSpPr/>
          <p:nvPr/>
        </p:nvSpPr>
        <p:spPr>
          <a:xfrm>
            <a:off x="222563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8" name="Google Shape;16818;p32"/>
          <p:cNvSpPr/>
          <p:nvPr/>
        </p:nvSpPr>
        <p:spPr>
          <a:xfrm>
            <a:off x="234514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9" name="Google Shape;16819;p32"/>
          <p:cNvSpPr/>
          <p:nvPr/>
        </p:nvSpPr>
        <p:spPr>
          <a:xfrm>
            <a:off x="246465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0" name="Google Shape;16820;p32"/>
          <p:cNvSpPr/>
          <p:nvPr/>
        </p:nvSpPr>
        <p:spPr>
          <a:xfrm>
            <a:off x="258415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1" name="Google Shape;16821;p32"/>
          <p:cNvSpPr/>
          <p:nvPr/>
        </p:nvSpPr>
        <p:spPr>
          <a:xfrm>
            <a:off x="270366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2" name="Google Shape;16822;p32"/>
          <p:cNvSpPr/>
          <p:nvPr/>
        </p:nvSpPr>
        <p:spPr>
          <a:xfrm>
            <a:off x="282317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3" name="Google Shape;16823;p32"/>
          <p:cNvSpPr/>
          <p:nvPr/>
        </p:nvSpPr>
        <p:spPr>
          <a:xfrm>
            <a:off x="294268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4" name="Google Shape;16824;p32"/>
          <p:cNvSpPr/>
          <p:nvPr/>
        </p:nvSpPr>
        <p:spPr>
          <a:xfrm>
            <a:off x="306219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5" name="Google Shape;16825;p32"/>
          <p:cNvSpPr/>
          <p:nvPr/>
        </p:nvSpPr>
        <p:spPr>
          <a:xfrm>
            <a:off x="318170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6" name="Google Shape;16826;p32"/>
          <p:cNvSpPr/>
          <p:nvPr/>
        </p:nvSpPr>
        <p:spPr>
          <a:xfrm>
            <a:off x="330120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7" name="Google Shape;16827;p32"/>
          <p:cNvSpPr/>
          <p:nvPr/>
        </p:nvSpPr>
        <p:spPr>
          <a:xfrm>
            <a:off x="342071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8" name="Google Shape;16828;p32"/>
          <p:cNvSpPr/>
          <p:nvPr/>
        </p:nvSpPr>
        <p:spPr>
          <a:xfrm>
            <a:off x="354022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9" name="Google Shape;16829;p32"/>
          <p:cNvSpPr/>
          <p:nvPr/>
        </p:nvSpPr>
        <p:spPr>
          <a:xfrm>
            <a:off x="365973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0" name="Google Shape;16830;p32"/>
          <p:cNvSpPr/>
          <p:nvPr/>
        </p:nvSpPr>
        <p:spPr>
          <a:xfrm>
            <a:off x="377925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1" name="Google Shape;16831;p32"/>
          <p:cNvSpPr/>
          <p:nvPr/>
        </p:nvSpPr>
        <p:spPr>
          <a:xfrm>
            <a:off x="389876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2" name="Google Shape;16832;p32"/>
          <p:cNvSpPr/>
          <p:nvPr/>
        </p:nvSpPr>
        <p:spPr>
          <a:xfrm>
            <a:off x="401827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3" name="Google Shape;16833;p32"/>
          <p:cNvSpPr/>
          <p:nvPr/>
        </p:nvSpPr>
        <p:spPr>
          <a:xfrm>
            <a:off x="413779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4" name="Google Shape;16834;p32"/>
          <p:cNvSpPr/>
          <p:nvPr/>
        </p:nvSpPr>
        <p:spPr>
          <a:xfrm>
            <a:off x="425730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5" name="Google Shape;16835;p32"/>
          <p:cNvSpPr/>
          <p:nvPr/>
        </p:nvSpPr>
        <p:spPr>
          <a:xfrm>
            <a:off x="437682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6" name="Google Shape;16836;p32"/>
          <p:cNvSpPr/>
          <p:nvPr/>
        </p:nvSpPr>
        <p:spPr>
          <a:xfrm>
            <a:off x="449633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7" name="Google Shape;16837;p32"/>
          <p:cNvSpPr/>
          <p:nvPr/>
        </p:nvSpPr>
        <p:spPr>
          <a:xfrm>
            <a:off x="461584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8" name="Google Shape;16838;p32"/>
          <p:cNvSpPr/>
          <p:nvPr/>
        </p:nvSpPr>
        <p:spPr>
          <a:xfrm>
            <a:off x="473536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9" name="Google Shape;16839;p32"/>
          <p:cNvSpPr/>
          <p:nvPr/>
        </p:nvSpPr>
        <p:spPr>
          <a:xfrm>
            <a:off x="485487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0" name="Google Shape;16840;p32"/>
          <p:cNvSpPr/>
          <p:nvPr/>
        </p:nvSpPr>
        <p:spPr>
          <a:xfrm>
            <a:off x="497438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1" name="Google Shape;16841;p32"/>
          <p:cNvSpPr/>
          <p:nvPr/>
        </p:nvSpPr>
        <p:spPr>
          <a:xfrm>
            <a:off x="509390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2" name="Google Shape;16842;p32"/>
          <p:cNvSpPr/>
          <p:nvPr/>
        </p:nvSpPr>
        <p:spPr>
          <a:xfrm>
            <a:off x="521341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3" name="Google Shape;16843;p32"/>
          <p:cNvSpPr/>
          <p:nvPr/>
        </p:nvSpPr>
        <p:spPr>
          <a:xfrm>
            <a:off x="533292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4" name="Google Shape;16844;p32"/>
          <p:cNvSpPr/>
          <p:nvPr/>
        </p:nvSpPr>
        <p:spPr>
          <a:xfrm>
            <a:off x="545244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5" name="Google Shape;16845;p32"/>
          <p:cNvSpPr/>
          <p:nvPr/>
        </p:nvSpPr>
        <p:spPr>
          <a:xfrm>
            <a:off x="557195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6" name="Google Shape;16846;p32"/>
          <p:cNvSpPr/>
          <p:nvPr/>
        </p:nvSpPr>
        <p:spPr>
          <a:xfrm>
            <a:off x="569146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7" name="Google Shape;16847;p32"/>
          <p:cNvSpPr/>
          <p:nvPr/>
        </p:nvSpPr>
        <p:spPr>
          <a:xfrm>
            <a:off x="581098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8" name="Google Shape;16848;p32"/>
          <p:cNvSpPr/>
          <p:nvPr/>
        </p:nvSpPr>
        <p:spPr>
          <a:xfrm>
            <a:off x="593049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9" name="Google Shape;16849;p32"/>
          <p:cNvSpPr/>
          <p:nvPr/>
        </p:nvSpPr>
        <p:spPr>
          <a:xfrm>
            <a:off x="605001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0" name="Google Shape;16850;p32"/>
          <p:cNvSpPr/>
          <p:nvPr/>
        </p:nvSpPr>
        <p:spPr>
          <a:xfrm>
            <a:off x="616952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1" name="Google Shape;16851;p32"/>
          <p:cNvSpPr/>
          <p:nvPr/>
        </p:nvSpPr>
        <p:spPr>
          <a:xfrm>
            <a:off x="628903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2" name="Google Shape;16852;p32"/>
          <p:cNvSpPr/>
          <p:nvPr/>
        </p:nvSpPr>
        <p:spPr>
          <a:xfrm>
            <a:off x="640855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3" name="Google Shape;16853;p32"/>
          <p:cNvSpPr/>
          <p:nvPr/>
        </p:nvSpPr>
        <p:spPr>
          <a:xfrm>
            <a:off x="652806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4" name="Google Shape;16854;p32"/>
          <p:cNvSpPr/>
          <p:nvPr/>
        </p:nvSpPr>
        <p:spPr>
          <a:xfrm>
            <a:off x="664757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5" name="Google Shape;16855;p32"/>
          <p:cNvSpPr/>
          <p:nvPr/>
        </p:nvSpPr>
        <p:spPr>
          <a:xfrm>
            <a:off x="676709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6" name="Google Shape;16856;p32"/>
          <p:cNvSpPr/>
          <p:nvPr/>
        </p:nvSpPr>
        <p:spPr>
          <a:xfrm>
            <a:off x="688660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7" name="Google Shape;16857;p32"/>
          <p:cNvSpPr/>
          <p:nvPr/>
        </p:nvSpPr>
        <p:spPr>
          <a:xfrm>
            <a:off x="700611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8" name="Google Shape;16858;p32"/>
          <p:cNvSpPr/>
          <p:nvPr/>
        </p:nvSpPr>
        <p:spPr>
          <a:xfrm>
            <a:off x="712563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9" name="Google Shape;16859;p32"/>
          <p:cNvSpPr/>
          <p:nvPr/>
        </p:nvSpPr>
        <p:spPr>
          <a:xfrm>
            <a:off x="7245145"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0" name="Google Shape;16860;p32"/>
          <p:cNvSpPr/>
          <p:nvPr/>
        </p:nvSpPr>
        <p:spPr>
          <a:xfrm>
            <a:off x="736465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1" name="Google Shape;16861;p32"/>
          <p:cNvSpPr/>
          <p:nvPr/>
        </p:nvSpPr>
        <p:spPr>
          <a:xfrm>
            <a:off x="7484172"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32"/>
          <p:cNvSpPr/>
          <p:nvPr/>
        </p:nvSpPr>
        <p:spPr>
          <a:xfrm>
            <a:off x="7603686"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32"/>
          <p:cNvSpPr/>
          <p:nvPr/>
        </p:nvSpPr>
        <p:spPr>
          <a:xfrm>
            <a:off x="7723199"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32"/>
          <p:cNvSpPr/>
          <p:nvPr/>
        </p:nvSpPr>
        <p:spPr>
          <a:xfrm>
            <a:off x="7842713"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32"/>
          <p:cNvSpPr/>
          <p:nvPr/>
        </p:nvSpPr>
        <p:spPr>
          <a:xfrm>
            <a:off x="796222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6" name="Google Shape;16866;p32"/>
          <p:cNvSpPr/>
          <p:nvPr/>
        </p:nvSpPr>
        <p:spPr>
          <a:xfrm>
            <a:off x="8081740"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7" name="Google Shape;16867;p32"/>
          <p:cNvSpPr/>
          <p:nvPr/>
        </p:nvSpPr>
        <p:spPr>
          <a:xfrm>
            <a:off x="820125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32"/>
          <p:cNvSpPr/>
          <p:nvPr/>
        </p:nvSpPr>
        <p:spPr>
          <a:xfrm>
            <a:off x="8320767"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9" name="Google Shape;16869;p32"/>
          <p:cNvSpPr/>
          <p:nvPr/>
        </p:nvSpPr>
        <p:spPr>
          <a:xfrm>
            <a:off x="844028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0" name="Google Shape;16870;p32"/>
          <p:cNvSpPr/>
          <p:nvPr/>
        </p:nvSpPr>
        <p:spPr>
          <a:xfrm>
            <a:off x="8559794"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1" name="Google Shape;16871;p32"/>
          <p:cNvSpPr/>
          <p:nvPr/>
        </p:nvSpPr>
        <p:spPr>
          <a:xfrm>
            <a:off x="8679308"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2" name="Google Shape;16872;p32"/>
          <p:cNvSpPr/>
          <p:nvPr/>
        </p:nvSpPr>
        <p:spPr>
          <a:xfrm>
            <a:off x="8798821" y="4253747"/>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3" name="Google Shape;16873;p32"/>
          <p:cNvSpPr/>
          <p:nvPr/>
        </p:nvSpPr>
        <p:spPr>
          <a:xfrm>
            <a:off x="31350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4" name="Google Shape;16874;p32"/>
          <p:cNvSpPr/>
          <p:nvPr/>
        </p:nvSpPr>
        <p:spPr>
          <a:xfrm>
            <a:off x="43301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5" name="Google Shape;16875;p32"/>
          <p:cNvSpPr/>
          <p:nvPr/>
        </p:nvSpPr>
        <p:spPr>
          <a:xfrm>
            <a:off x="55251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6" name="Google Shape;16876;p32"/>
          <p:cNvSpPr/>
          <p:nvPr/>
        </p:nvSpPr>
        <p:spPr>
          <a:xfrm>
            <a:off x="67202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7" name="Google Shape;16877;p32"/>
          <p:cNvSpPr/>
          <p:nvPr/>
        </p:nvSpPr>
        <p:spPr>
          <a:xfrm>
            <a:off x="79153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8" name="Google Shape;16878;p32"/>
          <p:cNvSpPr/>
          <p:nvPr/>
        </p:nvSpPr>
        <p:spPr>
          <a:xfrm>
            <a:off x="91104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9" name="Google Shape;16879;p32"/>
          <p:cNvSpPr/>
          <p:nvPr/>
        </p:nvSpPr>
        <p:spPr>
          <a:xfrm>
            <a:off x="103055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0" name="Google Shape;16880;p32"/>
          <p:cNvSpPr/>
          <p:nvPr/>
        </p:nvSpPr>
        <p:spPr>
          <a:xfrm>
            <a:off x="115006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1" name="Google Shape;16881;p32"/>
          <p:cNvSpPr/>
          <p:nvPr/>
        </p:nvSpPr>
        <p:spPr>
          <a:xfrm>
            <a:off x="126956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2" name="Google Shape;16882;p32"/>
          <p:cNvSpPr/>
          <p:nvPr/>
        </p:nvSpPr>
        <p:spPr>
          <a:xfrm>
            <a:off x="138907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3" name="Google Shape;16883;p32"/>
          <p:cNvSpPr/>
          <p:nvPr/>
        </p:nvSpPr>
        <p:spPr>
          <a:xfrm>
            <a:off x="150858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4" name="Google Shape;16884;p32"/>
          <p:cNvSpPr/>
          <p:nvPr/>
        </p:nvSpPr>
        <p:spPr>
          <a:xfrm>
            <a:off x="162809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5" name="Google Shape;16885;p32"/>
          <p:cNvSpPr/>
          <p:nvPr/>
        </p:nvSpPr>
        <p:spPr>
          <a:xfrm>
            <a:off x="174760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6" name="Google Shape;16886;p32"/>
          <p:cNvSpPr/>
          <p:nvPr/>
        </p:nvSpPr>
        <p:spPr>
          <a:xfrm>
            <a:off x="186711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7" name="Google Shape;16887;p32"/>
          <p:cNvSpPr/>
          <p:nvPr/>
        </p:nvSpPr>
        <p:spPr>
          <a:xfrm>
            <a:off x="198661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8" name="Google Shape;16888;p32"/>
          <p:cNvSpPr/>
          <p:nvPr/>
        </p:nvSpPr>
        <p:spPr>
          <a:xfrm>
            <a:off x="210612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9" name="Google Shape;16889;p32"/>
          <p:cNvSpPr/>
          <p:nvPr/>
        </p:nvSpPr>
        <p:spPr>
          <a:xfrm>
            <a:off x="222563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0" name="Google Shape;16890;p32"/>
          <p:cNvSpPr/>
          <p:nvPr/>
        </p:nvSpPr>
        <p:spPr>
          <a:xfrm>
            <a:off x="234514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1" name="Google Shape;16891;p32"/>
          <p:cNvSpPr/>
          <p:nvPr/>
        </p:nvSpPr>
        <p:spPr>
          <a:xfrm>
            <a:off x="246465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2" name="Google Shape;16892;p32"/>
          <p:cNvSpPr/>
          <p:nvPr/>
        </p:nvSpPr>
        <p:spPr>
          <a:xfrm>
            <a:off x="258415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3" name="Google Shape;16893;p32"/>
          <p:cNvSpPr/>
          <p:nvPr/>
        </p:nvSpPr>
        <p:spPr>
          <a:xfrm>
            <a:off x="270366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4" name="Google Shape;16894;p32"/>
          <p:cNvSpPr/>
          <p:nvPr/>
        </p:nvSpPr>
        <p:spPr>
          <a:xfrm>
            <a:off x="282317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5" name="Google Shape;16895;p32"/>
          <p:cNvSpPr/>
          <p:nvPr/>
        </p:nvSpPr>
        <p:spPr>
          <a:xfrm>
            <a:off x="294268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6" name="Google Shape;16896;p32"/>
          <p:cNvSpPr/>
          <p:nvPr/>
        </p:nvSpPr>
        <p:spPr>
          <a:xfrm>
            <a:off x="306219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7" name="Google Shape;16897;p32"/>
          <p:cNvSpPr/>
          <p:nvPr/>
        </p:nvSpPr>
        <p:spPr>
          <a:xfrm>
            <a:off x="318170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8" name="Google Shape;16898;p32"/>
          <p:cNvSpPr/>
          <p:nvPr/>
        </p:nvSpPr>
        <p:spPr>
          <a:xfrm>
            <a:off x="330120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9" name="Google Shape;16899;p32"/>
          <p:cNvSpPr/>
          <p:nvPr/>
        </p:nvSpPr>
        <p:spPr>
          <a:xfrm>
            <a:off x="342071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0" name="Google Shape;16900;p32"/>
          <p:cNvSpPr/>
          <p:nvPr/>
        </p:nvSpPr>
        <p:spPr>
          <a:xfrm>
            <a:off x="354022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1" name="Google Shape;16901;p32"/>
          <p:cNvSpPr/>
          <p:nvPr/>
        </p:nvSpPr>
        <p:spPr>
          <a:xfrm>
            <a:off x="365973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2" name="Google Shape;16902;p32"/>
          <p:cNvSpPr/>
          <p:nvPr/>
        </p:nvSpPr>
        <p:spPr>
          <a:xfrm>
            <a:off x="377925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3" name="Google Shape;16903;p32"/>
          <p:cNvSpPr/>
          <p:nvPr/>
        </p:nvSpPr>
        <p:spPr>
          <a:xfrm>
            <a:off x="389876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4" name="Google Shape;16904;p32"/>
          <p:cNvSpPr/>
          <p:nvPr/>
        </p:nvSpPr>
        <p:spPr>
          <a:xfrm>
            <a:off x="401827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5" name="Google Shape;16905;p32"/>
          <p:cNvSpPr/>
          <p:nvPr/>
        </p:nvSpPr>
        <p:spPr>
          <a:xfrm>
            <a:off x="413779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6" name="Google Shape;16906;p32"/>
          <p:cNvSpPr/>
          <p:nvPr/>
        </p:nvSpPr>
        <p:spPr>
          <a:xfrm>
            <a:off x="425730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7" name="Google Shape;16907;p32"/>
          <p:cNvSpPr/>
          <p:nvPr/>
        </p:nvSpPr>
        <p:spPr>
          <a:xfrm>
            <a:off x="437682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8" name="Google Shape;16908;p32"/>
          <p:cNvSpPr/>
          <p:nvPr/>
        </p:nvSpPr>
        <p:spPr>
          <a:xfrm>
            <a:off x="449633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9" name="Google Shape;16909;p32"/>
          <p:cNvSpPr/>
          <p:nvPr/>
        </p:nvSpPr>
        <p:spPr>
          <a:xfrm>
            <a:off x="461584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0" name="Google Shape;16910;p32"/>
          <p:cNvSpPr/>
          <p:nvPr/>
        </p:nvSpPr>
        <p:spPr>
          <a:xfrm>
            <a:off x="473536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1" name="Google Shape;16911;p32"/>
          <p:cNvSpPr/>
          <p:nvPr/>
        </p:nvSpPr>
        <p:spPr>
          <a:xfrm>
            <a:off x="485487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2" name="Google Shape;16912;p32"/>
          <p:cNvSpPr/>
          <p:nvPr/>
        </p:nvSpPr>
        <p:spPr>
          <a:xfrm>
            <a:off x="497438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3" name="Google Shape;16913;p32"/>
          <p:cNvSpPr/>
          <p:nvPr/>
        </p:nvSpPr>
        <p:spPr>
          <a:xfrm>
            <a:off x="509390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4" name="Google Shape;16914;p32"/>
          <p:cNvSpPr/>
          <p:nvPr/>
        </p:nvSpPr>
        <p:spPr>
          <a:xfrm>
            <a:off x="521341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5" name="Google Shape;16915;p32"/>
          <p:cNvSpPr/>
          <p:nvPr/>
        </p:nvSpPr>
        <p:spPr>
          <a:xfrm>
            <a:off x="533292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6" name="Google Shape;16916;p32"/>
          <p:cNvSpPr/>
          <p:nvPr/>
        </p:nvSpPr>
        <p:spPr>
          <a:xfrm>
            <a:off x="545244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7" name="Google Shape;16917;p32"/>
          <p:cNvSpPr/>
          <p:nvPr/>
        </p:nvSpPr>
        <p:spPr>
          <a:xfrm>
            <a:off x="557195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8" name="Google Shape;16918;p32"/>
          <p:cNvSpPr/>
          <p:nvPr/>
        </p:nvSpPr>
        <p:spPr>
          <a:xfrm>
            <a:off x="569146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9" name="Google Shape;16919;p32"/>
          <p:cNvSpPr/>
          <p:nvPr/>
        </p:nvSpPr>
        <p:spPr>
          <a:xfrm>
            <a:off x="581098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0" name="Google Shape;16920;p32"/>
          <p:cNvSpPr/>
          <p:nvPr/>
        </p:nvSpPr>
        <p:spPr>
          <a:xfrm>
            <a:off x="593049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1" name="Google Shape;16921;p32"/>
          <p:cNvSpPr/>
          <p:nvPr/>
        </p:nvSpPr>
        <p:spPr>
          <a:xfrm>
            <a:off x="605001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2" name="Google Shape;16922;p32"/>
          <p:cNvSpPr/>
          <p:nvPr/>
        </p:nvSpPr>
        <p:spPr>
          <a:xfrm>
            <a:off x="616952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3" name="Google Shape;16923;p32"/>
          <p:cNvSpPr/>
          <p:nvPr/>
        </p:nvSpPr>
        <p:spPr>
          <a:xfrm>
            <a:off x="628903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4" name="Google Shape;16924;p32"/>
          <p:cNvSpPr/>
          <p:nvPr/>
        </p:nvSpPr>
        <p:spPr>
          <a:xfrm>
            <a:off x="640855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5" name="Google Shape;16925;p32"/>
          <p:cNvSpPr/>
          <p:nvPr/>
        </p:nvSpPr>
        <p:spPr>
          <a:xfrm>
            <a:off x="652806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6" name="Google Shape;16926;p32"/>
          <p:cNvSpPr/>
          <p:nvPr/>
        </p:nvSpPr>
        <p:spPr>
          <a:xfrm>
            <a:off x="664757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7" name="Google Shape;16927;p32"/>
          <p:cNvSpPr/>
          <p:nvPr/>
        </p:nvSpPr>
        <p:spPr>
          <a:xfrm>
            <a:off x="676709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8" name="Google Shape;16928;p32"/>
          <p:cNvSpPr/>
          <p:nvPr/>
        </p:nvSpPr>
        <p:spPr>
          <a:xfrm>
            <a:off x="688660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9" name="Google Shape;16929;p32"/>
          <p:cNvSpPr/>
          <p:nvPr/>
        </p:nvSpPr>
        <p:spPr>
          <a:xfrm>
            <a:off x="700611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0" name="Google Shape;16930;p32"/>
          <p:cNvSpPr/>
          <p:nvPr/>
        </p:nvSpPr>
        <p:spPr>
          <a:xfrm>
            <a:off x="712563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1" name="Google Shape;16931;p32"/>
          <p:cNvSpPr/>
          <p:nvPr/>
        </p:nvSpPr>
        <p:spPr>
          <a:xfrm>
            <a:off x="7245145"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2" name="Google Shape;16932;p32"/>
          <p:cNvSpPr/>
          <p:nvPr/>
        </p:nvSpPr>
        <p:spPr>
          <a:xfrm>
            <a:off x="736465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3" name="Google Shape;16933;p32"/>
          <p:cNvSpPr/>
          <p:nvPr/>
        </p:nvSpPr>
        <p:spPr>
          <a:xfrm>
            <a:off x="7484172"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4" name="Google Shape;16934;p32"/>
          <p:cNvSpPr/>
          <p:nvPr/>
        </p:nvSpPr>
        <p:spPr>
          <a:xfrm>
            <a:off x="7603686"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5" name="Google Shape;16935;p32"/>
          <p:cNvSpPr/>
          <p:nvPr/>
        </p:nvSpPr>
        <p:spPr>
          <a:xfrm>
            <a:off x="7723199"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6" name="Google Shape;16936;p32"/>
          <p:cNvSpPr/>
          <p:nvPr/>
        </p:nvSpPr>
        <p:spPr>
          <a:xfrm>
            <a:off x="7842713"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7" name="Google Shape;16937;p32"/>
          <p:cNvSpPr/>
          <p:nvPr/>
        </p:nvSpPr>
        <p:spPr>
          <a:xfrm>
            <a:off x="796222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8" name="Google Shape;16938;p32"/>
          <p:cNvSpPr/>
          <p:nvPr/>
        </p:nvSpPr>
        <p:spPr>
          <a:xfrm>
            <a:off x="8081740"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9" name="Google Shape;16939;p32"/>
          <p:cNvSpPr/>
          <p:nvPr/>
        </p:nvSpPr>
        <p:spPr>
          <a:xfrm>
            <a:off x="820125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0" name="Google Shape;16940;p32"/>
          <p:cNvSpPr/>
          <p:nvPr/>
        </p:nvSpPr>
        <p:spPr>
          <a:xfrm>
            <a:off x="8320767"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1" name="Google Shape;16941;p32"/>
          <p:cNvSpPr/>
          <p:nvPr/>
        </p:nvSpPr>
        <p:spPr>
          <a:xfrm>
            <a:off x="844028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2" name="Google Shape;16942;p32"/>
          <p:cNvSpPr/>
          <p:nvPr/>
        </p:nvSpPr>
        <p:spPr>
          <a:xfrm>
            <a:off x="8559794"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3" name="Google Shape;16943;p32"/>
          <p:cNvSpPr/>
          <p:nvPr/>
        </p:nvSpPr>
        <p:spPr>
          <a:xfrm>
            <a:off x="8679308"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4" name="Google Shape;16944;p32"/>
          <p:cNvSpPr/>
          <p:nvPr/>
        </p:nvSpPr>
        <p:spPr>
          <a:xfrm>
            <a:off x="8798821" y="4359854"/>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5" name="Google Shape;16945;p32"/>
          <p:cNvSpPr/>
          <p:nvPr/>
        </p:nvSpPr>
        <p:spPr>
          <a:xfrm>
            <a:off x="31350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6" name="Google Shape;16946;p32"/>
          <p:cNvSpPr/>
          <p:nvPr/>
        </p:nvSpPr>
        <p:spPr>
          <a:xfrm>
            <a:off x="43301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7" name="Google Shape;16947;p32"/>
          <p:cNvSpPr/>
          <p:nvPr/>
        </p:nvSpPr>
        <p:spPr>
          <a:xfrm>
            <a:off x="55251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8" name="Google Shape;16948;p32"/>
          <p:cNvSpPr/>
          <p:nvPr/>
        </p:nvSpPr>
        <p:spPr>
          <a:xfrm>
            <a:off x="67202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9" name="Google Shape;16949;p32"/>
          <p:cNvSpPr/>
          <p:nvPr/>
        </p:nvSpPr>
        <p:spPr>
          <a:xfrm>
            <a:off x="79153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0" name="Google Shape;16950;p32"/>
          <p:cNvSpPr/>
          <p:nvPr/>
        </p:nvSpPr>
        <p:spPr>
          <a:xfrm>
            <a:off x="91104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1" name="Google Shape;16951;p32"/>
          <p:cNvSpPr/>
          <p:nvPr/>
        </p:nvSpPr>
        <p:spPr>
          <a:xfrm>
            <a:off x="103055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2" name="Google Shape;16952;p32"/>
          <p:cNvSpPr/>
          <p:nvPr/>
        </p:nvSpPr>
        <p:spPr>
          <a:xfrm>
            <a:off x="115006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3" name="Google Shape;16953;p32"/>
          <p:cNvSpPr/>
          <p:nvPr/>
        </p:nvSpPr>
        <p:spPr>
          <a:xfrm>
            <a:off x="126956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4" name="Google Shape;16954;p32"/>
          <p:cNvSpPr/>
          <p:nvPr/>
        </p:nvSpPr>
        <p:spPr>
          <a:xfrm>
            <a:off x="138907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5" name="Google Shape;16955;p32"/>
          <p:cNvSpPr/>
          <p:nvPr/>
        </p:nvSpPr>
        <p:spPr>
          <a:xfrm>
            <a:off x="150858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6" name="Google Shape;16956;p32"/>
          <p:cNvSpPr/>
          <p:nvPr/>
        </p:nvSpPr>
        <p:spPr>
          <a:xfrm>
            <a:off x="162809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7" name="Google Shape;16957;p32"/>
          <p:cNvSpPr/>
          <p:nvPr/>
        </p:nvSpPr>
        <p:spPr>
          <a:xfrm>
            <a:off x="174760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8" name="Google Shape;16958;p32"/>
          <p:cNvSpPr/>
          <p:nvPr/>
        </p:nvSpPr>
        <p:spPr>
          <a:xfrm>
            <a:off x="186711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9" name="Google Shape;16959;p32"/>
          <p:cNvSpPr/>
          <p:nvPr/>
        </p:nvSpPr>
        <p:spPr>
          <a:xfrm>
            <a:off x="198661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0" name="Google Shape;16960;p32"/>
          <p:cNvSpPr/>
          <p:nvPr/>
        </p:nvSpPr>
        <p:spPr>
          <a:xfrm>
            <a:off x="210612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1" name="Google Shape;16961;p32"/>
          <p:cNvSpPr/>
          <p:nvPr/>
        </p:nvSpPr>
        <p:spPr>
          <a:xfrm>
            <a:off x="222563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2" name="Google Shape;16962;p32"/>
          <p:cNvSpPr/>
          <p:nvPr/>
        </p:nvSpPr>
        <p:spPr>
          <a:xfrm>
            <a:off x="234514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3" name="Google Shape;16963;p32"/>
          <p:cNvSpPr/>
          <p:nvPr/>
        </p:nvSpPr>
        <p:spPr>
          <a:xfrm>
            <a:off x="246465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4" name="Google Shape;16964;p32"/>
          <p:cNvSpPr/>
          <p:nvPr/>
        </p:nvSpPr>
        <p:spPr>
          <a:xfrm>
            <a:off x="258415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5" name="Google Shape;16965;p32"/>
          <p:cNvSpPr/>
          <p:nvPr/>
        </p:nvSpPr>
        <p:spPr>
          <a:xfrm>
            <a:off x="270366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6" name="Google Shape;16966;p32"/>
          <p:cNvSpPr/>
          <p:nvPr/>
        </p:nvSpPr>
        <p:spPr>
          <a:xfrm>
            <a:off x="282317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7" name="Google Shape;16967;p32"/>
          <p:cNvSpPr/>
          <p:nvPr/>
        </p:nvSpPr>
        <p:spPr>
          <a:xfrm>
            <a:off x="294268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8" name="Google Shape;16968;p32"/>
          <p:cNvSpPr/>
          <p:nvPr/>
        </p:nvSpPr>
        <p:spPr>
          <a:xfrm>
            <a:off x="306219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9" name="Google Shape;16969;p32"/>
          <p:cNvSpPr/>
          <p:nvPr/>
        </p:nvSpPr>
        <p:spPr>
          <a:xfrm>
            <a:off x="318170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0" name="Google Shape;16970;p32"/>
          <p:cNvSpPr/>
          <p:nvPr/>
        </p:nvSpPr>
        <p:spPr>
          <a:xfrm>
            <a:off x="330120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1" name="Google Shape;16971;p32"/>
          <p:cNvSpPr/>
          <p:nvPr/>
        </p:nvSpPr>
        <p:spPr>
          <a:xfrm>
            <a:off x="342071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2" name="Google Shape;16972;p32"/>
          <p:cNvSpPr/>
          <p:nvPr/>
        </p:nvSpPr>
        <p:spPr>
          <a:xfrm>
            <a:off x="354022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3" name="Google Shape;16973;p32"/>
          <p:cNvSpPr/>
          <p:nvPr/>
        </p:nvSpPr>
        <p:spPr>
          <a:xfrm>
            <a:off x="365973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4" name="Google Shape;16974;p32"/>
          <p:cNvSpPr/>
          <p:nvPr/>
        </p:nvSpPr>
        <p:spPr>
          <a:xfrm>
            <a:off x="377925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5" name="Google Shape;16975;p32"/>
          <p:cNvSpPr/>
          <p:nvPr/>
        </p:nvSpPr>
        <p:spPr>
          <a:xfrm>
            <a:off x="389876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6" name="Google Shape;16976;p32"/>
          <p:cNvSpPr/>
          <p:nvPr/>
        </p:nvSpPr>
        <p:spPr>
          <a:xfrm>
            <a:off x="401827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7" name="Google Shape;16977;p32"/>
          <p:cNvSpPr/>
          <p:nvPr/>
        </p:nvSpPr>
        <p:spPr>
          <a:xfrm>
            <a:off x="413779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8" name="Google Shape;16978;p32"/>
          <p:cNvSpPr/>
          <p:nvPr/>
        </p:nvSpPr>
        <p:spPr>
          <a:xfrm>
            <a:off x="425730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9" name="Google Shape;16979;p32"/>
          <p:cNvSpPr/>
          <p:nvPr/>
        </p:nvSpPr>
        <p:spPr>
          <a:xfrm>
            <a:off x="437682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0" name="Google Shape;16980;p32"/>
          <p:cNvSpPr/>
          <p:nvPr/>
        </p:nvSpPr>
        <p:spPr>
          <a:xfrm>
            <a:off x="449633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1" name="Google Shape;16981;p32"/>
          <p:cNvSpPr/>
          <p:nvPr/>
        </p:nvSpPr>
        <p:spPr>
          <a:xfrm>
            <a:off x="461584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2" name="Google Shape;16982;p32"/>
          <p:cNvSpPr/>
          <p:nvPr/>
        </p:nvSpPr>
        <p:spPr>
          <a:xfrm>
            <a:off x="473536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3" name="Google Shape;16983;p32"/>
          <p:cNvSpPr/>
          <p:nvPr/>
        </p:nvSpPr>
        <p:spPr>
          <a:xfrm>
            <a:off x="485487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4" name="Google Shape;16984;p32"/>
          <p:cNvSpPr/>
          <p:nvPr/>
        </p:nvSpPr>
        <p:spPr>
          <a:xfrm>
            <a:off x="497438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5" name="Google Shape;16985;p32"/>
          <p:cNvSpPr/>
          <p:nvPr/>
        </p:nvSpPr>
        <p:spPr>
          <a:xfrm>
            <a:off x="509390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6" name="Google Shape;16986;p32"/>
          <p:cNvSpPr/>
          <p:nvPr/>
        </p:nvSpPr>
        <p:spPr>
          <a:xfrm>
            <a:off x="521341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7" name="Google Shape;16987;p32"/>
          <p:cNvSpPr/>
          <p:nvPr/>
        </p:nvSpPr>
        <p:spPr>
          <a:xfrm>
            <a:off x="533292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8" name="Google Shape;16988;p32"/>
          <p:cNvSpPr/>
          <p:nvPr/>
        </p:nvSpPr>
        <p:spPr>
          <a:xfrm>
            <a:off x="545244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9" name="Google Shape;16989;p32"/>
          <p:cNvSpPr/>
          <p:nvPr/>
        </p:nvSpPr>
        <p:spPr>
          <a:xfrm>
            <a:off x="557195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0" name="Google Shape;16990;p32"/>
          <p:cNvSpPr/>
          <p:nvPr/>
        </p:nvSpPr>
        <p:spPr>
          <a:xfrm>
            <a:off x="569146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1" name="Google Shape;16991;p32"/>
          <p:cNvSpPr/>
          <p:nvPr/>
        </p:nvSpPr>
        <p:spPr>
          <a:xfrm>
            <a:off x="581098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2" name="Google Shape;16992;p32"/>
          <p:cNvSpPr/>
          <p:nvPr/>
        </p:nvSpPr>
        <p:spPr>
          <a:xfrm>
            <a:off x="593049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3" name="Google Shape;16993;p32"/>
          <p:cNvSpPr/>
          <p:nvPr/>
        </p:nvSpPr>
        <p:spPr>
          <a:xfrm>
            <a:off x="605001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4" name="Google Shape;16994;p32"/>
          <p:cNvSpPr/>
          <p:nvPr/>
        </p:nvSpPr>
        <p:spPr>
          <a:xfrm>
            <a:off x="616952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5" name="Google Shape;16995;p32"/>
          <p:cNvSpPr/>
          <p:nvPr/>
        </p:nvSpPr>
        <p:spPr>
          <a:xfrm>
            <a:off x="628903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6" name="Google Shape;16996;p32"/>
          <p:cNvSpPr/>
          <p:nvPr/>
        </p:nvSpPr>
        <p:spPr>
          <a:xfrm>
            <a:off x="640855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7" name="Google Shape;16997;p32"/>
          <p:cNvSpPr/>
          <p:nvPr/>
        </p:nvSpPr>
        <p:spPr>
          <a:xfrm>
            <a:off x="652806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8" name="Google Shape;16998;p32"/>
          <p:cNvSpPr/>
          <p:nvPr/>
        </p:nvSpPr>
        <p:spPr>
          <a:xfrm>
            <a:off x="664757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9" name="Google Shape;16999;p32"/>
          <p:cNvSpPr/>
          <p:nvPr/>
        </p:nvSpPr>
        <p:spPr>
          <a:xfrm>
            <a:off x="676709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0" name="Google Shape;17000;p32"/>
          <p:cNvSpPr/>
          <p:nvPr/>
        </p:nvSpPr>
        <p:spPr>
          <a:xfrm>
            <a:off x="688660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1" name="Google Shape;17001;p32"/>
          <p:cNvSpPr/>
          <p:nvPr/>
        </p:nvSpPr>
        <p:spPr>
          <a:xfrm>
            <a:off x="700611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2" name="Google Shape;17002;p32"/>
          <p:cNvSpPr/>
          <p:nvPr/>
        </p:nvSpPr>
        <p:spPr>
          <a:xfrm>
            <a:off x="712563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3" name="Google Shape;17003;p32"/>
          <p:cNvSpPr/>
          <p:nvPr/>
        </p:nvSpPr>
        <p:spPr>
          <a:xfrm>
            <a:off x="7245145"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4" name="Google Shape;17004;p32"/>
          <p:cNvSpPr/>
          <p:nvPr/>
        </p:nvSpPr>
        <p:spPr>
          <a:xfrm>
            <a:off x="736465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5" name="Google Shape;17005;p32"/>
          <p:cNvSpPr/>
          <p:nvPr/>
        </p:nvSpPr>
        <p:spPr>
          <a:xfrm>
            <a:off x="7484172"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6" name="Google Shape;17006;p32"/>
          <p:cNvSpPr/>
          <p:nvPr/>
        </p:nvSpPr>
        <p:spPr>
          <a:xfrm>
            <a:off x="7603686"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7" name="Google Shape;17007;p32"/>
          <p:cNvSpPr/>
          <p:nvPr/>
        </p:nvSpPr>
        <p:spPr>
          <a:xfrm>
            <a:off x="7723199"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8" name="Google Shape;17008;p32"/>
          <p:cNvSpPr/>
          <p:nvPr/>
        </p:nvSpPr>
        <p:spPr>
          <a:xfrm>
            <a:off x="7842713"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9" name="Google Shape;17009;p32"/>
          <p:cNvSpPr/>
          <p:nvPr/>
        </p:nvSpPr>
        <p:spPr>
          <a:xfrm>
            <a:off x="796222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0" name="Google Shape;17010;p32"/>
          <p:cNvSpPr/>
          <p:nvPr/>
        </p:nvSpPr>
        <p:spPr>
          <a:xfrm>
            <a:off x="8081740"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1" name="Google Shape;17011;p32"/>
          <p:cNvSpPr/>
          <p:nvPr/>
        </p:nvSpPr>
        <p:spPr>
          <a:xfrm>
            <a:off x="820125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2" name="Google Shape;17012;p32"/>
          <p:cNvSpPr/>
          <p:nvPr/>
        </p:nvSpPr>
        <p:spPr>
          <a:xfrm>
            <a:off x="8320767"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3" name="Google Shape;17013;p32"/>
          <p:cNvSpPr/>
          <p:nvPr/>
        </p:nvSpPr>
        <p:spPr>
          <a:xfrm>
            <a:off x="844028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4" name="Google Shape;17014;p32"/>
          <p:cNvSpPr/>
          <p:nvPr/>
        </p:nvSpPr>
        <p:spPr>
          <a:xfrm>
            <a:off x="8559794"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5" name="Google Shape;17015;p32"/>
          <p:cNvSpPr/>
          <p:nvPr/>
        </p:nvSpPr>
        <p:spPr>
          <a:xfrm>
            <a:off x="8679308"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6" name="Google Shape;17016;p32"/>
          <p:cNvSpPr/>
          <p:nvPr/>
        </p:nvSpPr>
        <p:spPr>
          <a:xfrm>
            <a:off x="8798821" y="4465961"/>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7" name="Google Shape;17017;p32"/>
          <p:cNvSpPr/>
          <p:nvPr/>
        </p:nvSpPr>
        <p:spPr>
          <a:xfrm>
            <a:off x="31350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8" name="Google Shape;17018;p32"/>
          <p:cNvSpPr/>
          <p:nvPr/>
        </p:nvSpPr>
        <p:spPr>
          <a:xfrm>
            <a:off x="43301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9" name="Google Shape;17019;p32"/>
          <p:cNvSpPr/>
          <p:nvPr/>
        </p:nvSpPr>
        <p:spPr>
          <a:xfrm>
            <a:off x="55251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0" name="Google Shape;17020;p32"/>
          <p:cNvSpPr/>
          <p:nvPr/>
        </p:nvSpPr>
        <p:spPr>
          <a:xfrm>
            <a:off x="67202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1" name="Google Shape;17021;p32"/>
          <p:cNvSpPr/>
          <p:nvPr/>
        </p:nvSpPr>
        <p:spPr>
          <a:xfrm>
            <a:off x="79153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2" name="Google Shape;17022;p32"/>
          <p:cNvSpPr/>
          <p:nvPr/>
        </p:nvSpPr>
        <p:spPr>
          <a:xfrm>
            <a:off x="91104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3" name="Google Shape;17023;p32"/>
          <p:cNvSpPr/>
          <p:nvPr/>
        </p:nvSpPr>
        <p:spPr>
          <a:xfrm>
            <a:off x="103055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4" name="Google Shape;17024;p32"/>
          <p:cNvSpPr/>
          <p:nvPr/>
        </p:nvSpPr>
        <p:spPr>
          <a:xfrm>
            <a:off x="115006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5" name="Google Shape;17025;p32"/>
          <p:cNvSpPr/>
          <p:nvPr/>
        </p:nvSpPr>
        <p:spPr>
          <a:xfrm>
            <a:off x="126956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6" name="Google Shape;17026;p32"/>
          <p:cNvSpPr/>
          <p:nvPr/>
        </p:nvSpPr>
        <p:spPr>
          <a:xfrm>
            <a:off x="138907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7" name="Google Shape;17027;p32"/>
          <p:cNvSpPr/>
          <p:nvPr/>
        </p:nvSpPr>
        <p:spPr>
          <a:xfrm>
            <a:off x="150858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8" name="Google Shape;17028;p32"/>
          <p:cNvSpPr/>
          <p:nvPr/>
        </p:nvSpPr>
        <p:spPr>
          <a:xfrm>
            <a:off x="162809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9" name="Google Shape;17029;p32"/>
          <p:cNvSpPr/>
          <p:nvPr/>
        </p:nvSpPr>
        <p:spPr>
          <a:xfrm>
            <a:off x="174760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0" name="Google Shape;17030;p32"/>
          <p:cNvSpPr/>
          <p:nvPr/>
        </p:nvSpPr>
        <p:spPr>
          <a:xfrm>
            <a:off x="186711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1" name="Google Shape;17031;p32"/>
          <p:cNvSpPr/>
          <p:nvPr/>
        </p:nvSpPr>
        <p:spPr>
          <a:xfrm>
            <a:off x="198661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2" name="Google Shape;17032;p32"/>
          <p:cNvSpPr/>
          <p:nvPr/>
        </p:nvSpPr>
        <p:spPr>
          <a:xfrm>
            <a:off x="210612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3" name="Google Shape;17033;p32"/>
          <p:cNvSpPr/>
          <p:nvPr/>
        </p:nvSpPr>
        <p:spPr>
          <a:xfrm>
            <a:off x="222563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4" name="Google Shape;17034;p32"/>
          <p:cNvSpPr/>
          <p:nvPr/>
        </p:nvSpPr>
        <p:spPr>
          <a:xfrm>
            <a:off x="234514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5" name="Google Shape;17035;p32"/>
          <p:cNvSpPr/>
          <p:nvPr/>
        </p:nvSpPr>
        <p:spPr>
          <a:xfrm>
            <a:off x="246465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6" name="Google Shape;17036;p32"/>
          <p:cNvSpPr/>
          <p:nvPr/>
        </p:nvSpPr>
        <p:spPr>
          <a:xfrm>
            <a:off x="258415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7" name="Google Shape;17037;p32"/>
          <p:cNvSpPr/>
          <p:nvPr/>
        </p:nvSpPr>
        <p:spPr>
          <a:xfrm>
            <a:off x="270366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8" name="Google Shape;17038;p32"/>
          <p:cNvSpPr/>
          <p:nvPr/>
        </p:nvSpPr>
        <p:spPr>
          <a:xfrm>
            <a:off x="282317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9" name="Google Shape;17039;p32"/>
          <p:cNvSpPr/>
          <p:nvPr/>
        </p:nvSpPr>
        <p:spPr>
          <a:xfrm>
            <a:off x="294268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0" name="Google Shape;17040;p32"/>
          <p:cNvSpPr/>
          <p:nvPr/>
        </p:nvSpPr>
        <p:spPr>
          <a:xfrm>
            <a:off x="306219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1" name="Google Shape;17041;p32"/>
          <p:cNvSpPr/>
          <p:nvPr/>
        </p:nvSpPr>
        <p:spPr>
          <a:xfrm>
            <a:off x="318170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2" name="Google Shape;17042;p32"/>
          <p:cNvSpPr/>
          <p:nvPr/>
        </p:nvSpPr>
        <p:spPr>
          <a:xfrm>
            <a:off x="330120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3" name="Google Shape;17043;p32"/>
          <p:cNvSpPr/>
          <p:nvPr/>
        </p:nvSpPr>
        <p:spPr>
          <a:xfrm>
            <a:off x="342071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4" name="Google Shape;17044;p32"/>
          <p:cNvSpPr/>
          <p:nvPr/>
        </p:nvSpPr>
        <p:spPr>
          <a:xfrm>
            <a:off x="354022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5" name="Google Shape;17045;p32"/>
          <p:cNvSpPr/>
          <p:nvPr/>
        </p:nvSpPr>
        <p:spPr>
          <a:xfrm>
            <a:off x="365973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6" name="Google Shape;17046;p32"/>
          <p:cNvSpPr/>
          <p:nvPr/>
        </p:nvSpPr>
        <p:spPr>
          <a:xfrm>
            <a:off x="377925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7" name="Google Shape;17047;p32"/>
          <p:cNvSpPr/>
          <p:nvPr/>
        </p:nvSpPr>
        <p:spPr>
          <a:xfrm>
            <a:off x="389876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8" name="Google Shape;17048;p32"/>
          <p:cNvSpPr/>
          <p:nvPr/>
        </p:nvSpPr>
        <p:spPr>
          <a:xfrm>
            <a:off x="401827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9" name="Google Shape;17049;p32"/>
          <p:cNvSpPr/>
          <p:nvPr/>
        </p:nvSpPr>
        <p:spPr>
          <a:xfrm>
            <a:off x="413779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0" name="Google Shape;17050;p32"/>
          <p:cNvSpPr/>
          <p:nvPr/>
        </p:nvSpPr>
        <p:spPr>
          <a:xfrm>
            <a:off x="425730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1" name="Google Shape;17051;p32"/>
          <p:cNvSpPr/>
          <p:nvPr/>
        </p:nvSpPr>
        <p:spPr>
          <a:xfrm>
            <a:off x="437682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2" name="Google Shape;17052;p32"/>
          <p:cNvSpPr/>
          <p:nvPr/>
        </p:nvSpPr>
        <p:spPr>
          <a:xfrm>
            <a:off x="449633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3" name="Google Shape;17053;p32"/>
          <p:cNvSpPr/>
          <p:nvPr/>
        </p:nvSpPr>
        <p:spPr>
          <a:xfrm>
            <a:off x="461584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4" name="Google Shape;17054;p32"/>
          <p:cNvSpPr/>
          <p:nvPr/>
        </p:nvSpPr>
        <p:spPr>
          <a:xfrm>
            <a:off x="473536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5" name="Google Shape;17055;p32"/>
          <p:cNvSpPr/>
          <p:nvPr/>
        </p:nvSpPr>
        <p:spPr>
          <a:xfrm>
            <a:off x="485487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6" name="Google Shape;17056;p32"/>
          <p:cNvSpPr/>
          <p:nvPr/>
        </p:nvSpPr>
        <p:spPr>
          <a:xfrm>
            <a:off x="497438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7" name="Google Shape;17057;p32"/>
          <p:cNvSpPr/>
          <p:nvPr/>
        </p:nvSpPr>
        <p:spPr>
          <a:xfrm>
            <a:off x="509390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8" name="Google Shape;17058;p32"/>
          <p:cNvSpPr/>
          <p:nvPr/>
        </p:nvSpPr>
        <p:spPr>
          <a:xfrm>
            <a:off x="521341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9" name="Google Shape;17059;p32"/>
          <p:cNvSpPr/>
          <p:nvPr/>
        </p:nvSpPr>
        <p:spPr>
          <a:xfrm>
            <a:off x="533292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0" name="Google Shape;17060;p32"/>
          <p:cNvSpPr/>
          <p:nvPr/>
        </p:nvSpPr>
        <p:spPr>
          <a:xfrm>
            <a:off x="545244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1" name="Google Shape;17061;p32"/>
          <p:cNvSpPr/>
          <p:nvPr/>
        </p:nvSpPr>
        <p:spPr>
          <a:xfrm>
            <a:off x="557195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2" name="Google Shape;17062;p32"/>
          <p:cNvSpPr/>
          <p:nvPr/>
        </p:nvSpPr>
        <p:spPr>
          <a:xfrm>
            <a:off x="569146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3" name="Google Shape;17063;p32"/>
          <p:cNvSpPr/>
          <p:nvPr/>
        </p:nvSpPr>
        <p:spPr>
          <a:xfrm>
            <a:off x="581098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4" name="Google Shape;17064;p32"/>
          <p:cNvSpPr/>
          <p:nvPr/>
        </p:nvSpPr>
        <p:spPr>
          <a:xfrm>
            <a:off x="593049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5" name="Google Shape;17065;p32"/>
          <p:cNvSpPr/>
          <p:nvPr/>
        </p:nvSpPr>
        <p:spPr>
          <a:xfrm>
            <a:off x="605001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6" name="Google Shape;17066;p32"/>
          <p:cNvSpPr/>
          <p:nvPr/>
        </p:nvSpPr>
        <p:spPr>
          <a:xfrm>
            <a:off x="616952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7" name="Google Shape;17067;p32"/>
          <p:cNvSpPr/>
          <p:nvPr/>
        </p:nvSpPr>
        <p:spPr>
          <a:xfrm>
            <a:off x="628903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8" name="Google Shape;17068;p32"/>
          <p:cNvSpPr/>
          <p:nvPr/>
        </p:nvSpPr>
        <p:spPr>
          <a:xfrm>
            <a:off x="640855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9" name="Google Shape;17069;p32"/>
          <p:cNvSpPr/>
          <p:nvPr/>
        </p:nvSpPr>
        <p:spPr>
          <a:xfrm>
            <a:off x="652806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0" name="Google Shape;17070;p32"/>
          <p:cNvSpPr/>
          <p:nvPr/>
        </p:nvSpPr>
        <p:spPr>
          <a:xfrm>
            <a:off x="664757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1" name="Google Shape;17071;p32"/>
          <p:cNvSpPr/>
          <p:nvPr/>
        </p:nvSpPr>
        <p:spPr>
          <a:xfrm>
            <a:off x="676709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2" name="Google Shape;17072;p32"/>
          <p:cNvSpPr/>
          <p:nvPr/>
        </p:nvSpPr>
        <p:spPr>
          <a:xfrm>
            <a:off x="688660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3" name="Google Shape;17073;p32"/>
          <p:cNvSpPr/>
          <p:nvPr/>
        </p:nvSpPr>
        <p:spPr>
          <a:xfrm>
            <a:off x="700611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4" name="Google Shape;17074;p32"/>
          <p:cNvSpPr/>
          <p:nvPr/>
        </p:nvSpPr>
        <p:spPr>
          <a:xfrm>
            <a:off x="712563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5" name="Google Shape;17075;p32"/>
          <p:cNvSpPr/>
          <p:nvPr/>
        </p:nvSpPr>
        <p:spPr>
          <a:xfrm>
            <a:off x="7245145"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6" name="Google Shape;17076;p32"/>
          <p:cNvSpPr/>
          <p:nvPr/>
        </p:nvSpPr>
        <p:spPr>
          <a:xfrm>
            <a:off x="736465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7" name="Google Shape;17077;p32"/>
          <p:cNvSpPr/>
          <p:nvPr/>
        </p:nvSpPr>
        <p:spPr>
          <a:xfrm>
            <a:off x="7484172"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8" name="Google Shape;17078;p32"/>
          <p:cNvSpPr/>
          <p:nvPr/>
        </p:nvSpPr>
        <p:spPr>
          <a:xfrm>
            <a:off x="7603686"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9" name="Google Shape;17079;p32"/>
          <p:cNvSpPr/>
          <p:nvPr/>
        </p:nvSpPr>
        <p:spPr>
          <a:xfrm>
            <a:off x="7723199"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0" name="Google Shape;17080;p32"/>
          <p:cNvSpPr/>
          <p:nvPr/>
        </p:nvSpPr>
        <p:spPr>
          <a:xfrm>
            <a:off x="7842713"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1" name="Google Shape;17081;p32"/>
          <p:cNvSpPr/>
          <p:nvPr/>
        </p:nvSpPr>
        <p:spPr>
          <a:xfrm>
            <a:off x="796222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2" name="Google Shape;17082;p32"/>
          <p:cNvSpPr/>
          <p:nvPr/>
        </p:nvSpPr>
        <p:spPr>
          <a:xfrm>
            <a:off x="8081740"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3" name="Google Shape;17083;p32"/>
          <p:cNvSpPr/>
          <p:nvPr/>
        </p:nvSpPr>
        <p:spPr>
          <a:xfrm>
            <a:off x="820125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4" name="Google Shape;17084;p32"/>
          <p:cNvSpPr/>
          <p:nvPr/>
        </p:nvSpPr>
        <p:spPr>
          <a:xfrm>
            <a:off x="8320767"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5" name="Google Shape;17085;p32"/>
          <p:cNvSpPr/>
          <p:nvPr/>
        </p:nvSpPr>
        <p:spPr>
          <a:xfrm>
            <a:off x="844028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6" name="Google Shape;17086;p32"/>
          <p:cNvSpPr/>
          <p:nvPr/>
        </p:nvSpPr>
        <p:spPr>
          <a:xfrm>
            <a:off x="8559794"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7" name="Google Shape;17087;p32"/>
          <p:cNvSpPr/>
          <p:nvPr/>
        </p:nvSpPr>
        <p:spPr>
          <a:xfrm>
            <a:off x="8679308"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8" name="Google Shape;17088;p32"/>
          <p:cNvSpPr/>
          <p:nvPr/>
        </p:nvSpPr>
        <p:spPr>
          <a:xfrm>
            <a:off x="8798821" y="4572069"/>
            <a:ext cx="31489" cy="31489"/>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90" name="Google Shape;17090;p32"/>
          <p:cNvCxnSpPr>
            <a:cxnSpLocks/>
          </p:cNvCxnSpPr>
          <p:nvPr/>
        </p:nvCxnSpPr>
        <p:spPr>
          <a:xfrm rot="10800000">
            <a:off x="325100" y="244625"/>
            <a:ext cx="7554000" cy="0"/>
          </a:xfrm>
          <a:prstGeom prst="straightConnector1">
            <a:avLst/>
          </a:prstGeom>
          <a:noFill/>
          <a:ln w="9525" cap="flat" cmpd="sng">
            <a:solidFill>
              <a:schemeClr val="lt2"/>
            </a:solidFill>
            <a:prstDash val="solid"/>
            <a:round/>
            <a:headEnd type="none" w="med" len="med"/>
            <a:tailEnd type="none" w="med" len="med"/>
          </a:ln>
        </p:spPr>
      </p:cxnSp>
      <p:sp>
        <p:nvSpPr>
          <p:cNvPr id="17091" name="Google Shape;17091;p32"/>
          <p:cNvSpPr txBox="1">
            <a:spLocks noGrp="1"/>
          </p:cNvSpPr>
          <p:nvPr>
            <p:ph type="title"/>
          </p:nvPr>
        </p:nvSpPr>
        <p:spPr>
          <a:xfrm>
            <a:off x="777200" y="2403712"/>
            <a:ext cx="7589400" cy="8898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 dirty="0"/>
              <a:t>Method of Attack</a:t>
            </a:r>
            <a:endParaRPr dirty="0"/>
          </a:p>
        </p:txBody>
      </p:sp>
      <p:sp>
        <p:nvSpPr>
          <p:cNvPr id="17092" name="Google Shape;17092;p32"/>
          <p:cNvSpPr txBox="1">
            <a:spLocks noGrp="1"/>
          </p:cNvSpPr>
          <p:nvPr>
            <p:ph type="subTitle" idx="1"/>
          </p:nvPr>
        </p:nvSpPr>
        <p:spPr>
          <a:xfrm>
            <a:off x="2314600" y="3228877"/>
            <a:ext cx="45720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1400" b="1" dirty="0"/>
              <a:t>Mean Field Approximation &amp; </a:t>
            </a:r>
            <a:r>
              <a:rPr lang="en-US" sz="1400" b="1" dirty="0" err="1"/>
              <a:t>Floquet</a:t>
            </a:r>
            <a:r>
              <a:rPr lang="en-US" sz="1400" b="1" dirty="0"/>
              <a:t> Theory</a:t>
            </a:r>
            <a:endParaRPr sz="1400" b="1" dirty="0"/>
          </a:p>
        </p:txBody>
      </p:sp>
      <p:sp>
        <p:nvSpPr>
          <p:cNvPr id="17093" name="Google Shape;17093;p32"/>
          <p:cNvSpPr txBox="1">
            <a:spLocks noGrp="1"/>
          </p:cNvSpPr>
          <p:nvPr>
            <p:ph type="title" idx="2"/>
          </p:nvPr>
        </p:nvSpPr>
        <p:spPr>
          <a:xfrm>
            <a:off x="3748993" y="1245477"/>
            <a:ext cx="1645800" cy="1097400"/>
          </a:xfrm>
          <a:prstGeom prst="rect">
            <a:avLst/>
          </a:prstGeom>
        </p:spPr>
        <p:txBody>
          <a:bodyPr spcFirstLastPara="1" wrap="square" lIns="91425" tIns="64000" rIns="91425" bIns="91425" anchor="ctr" anchorCtr="0">
            <a:noAutofit/>
          </a:bodyPr>
          <a:lstStyle/>
          <a:p>
            <a:pPr marL="0" lvl="0" indent="0" algn="ctr" rtl="0">
              <a:spcBef>
                <a:spcPts val="0"/>
              </a:spcBef>
              <a:spcAft>
                <a:spcPts val="0"/>
              </a:spcAft>
              <a:buNone/>
            </a:pPr>
            <a:r>
              <a:rPr lang="en" dirty="0"/>
              <a:t>02</a:t>
            </a:r>
            <a:endParaRPr dirty="0"/>
          </a:p>
        </p:txBody>
      </p:sp>
      <p:grpSp>
        <p:nvGrpSpPr>
          <p:cNvPr id="17094" name="Google Shape;17094;p32"/>
          <p:cNvGrpSpPr/>
          <p:nvPr/>
        </p:nvGrpSpPr>
        <p:grpSpPr>
          <a:xfrm>
            <a:off x="8320098" y="4866112"/>
            <a:ext cx="510133" cy="78484"/>
            <a:chOff x="3521300" y="154525"/>
            <a:chExt cx="1256175" cy="193500"/>
          </a:xfrm>
        </p:grpSpPr>
        <p:sp>
          <p:nvSpPr>
            <p:cNvPr id="17095" name="Google Shape;17095;p32"/>
            <p:cNvSpPr/>
            <p:nvPr/>
          </p:nvSpPr>
          <p:spPr>
            <a:xfrm>
              <a:off x="3521300"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6" name="Google Shape;17096;p32"/>
            <p:cNvSpPr/>
            <p:nvPr/>
          </p:nvSpPr>
          <p:spPr>
            <a:xfrm>
              <a:off x="3875525" y="154525"/>
              <a:ext cx="193500" cy="19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7" name="Google Shape;17097;p32"/>
            <p:cNvSpPr/>
            <p:nvPr/>
          </p:nvSpPr>
          <p:spPr>
            <a:xfrm>
              <a:off x="4229750"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8" name="Google Shape;17098;p32"/>
            <p:cNvSpPr/>
            <p:nvPr/>
          </p:nvSpPr>
          <p:spPr>
            <a:xfrm>
              <a:off x="4583975" y="154525"/>
              <a:ext cx="193500" cy="193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16778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0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204" name="Google Shape;17204;p36"/>
              <p:cNvSpPr txBox="1">
                <a:spLocks noGrp="1"/>
              </p:cNvSpPr>
              <p:nvPr>
                <p:ph type="title"/>
              </p:nvPr>
            </p:nvSpPr>
            <p:spPr>
              <a:xfrm>
                <a:off x="1584600" y="1123800"/>
                <a:ext cx="5974800" cy="1897500"/>
              </a:xfrm>
              <a:prstGeom prst="rect">
                <a:avLst/>
              </a:prstGeom>
            </p:spPr>
            <p:txBody>
              <a:bodyPr spcFirstLastPara="1" wrap="square" lIns="91425" tIns="64000" rIns="91425" bIns="91425" anchor="ctr" anchorCtr="0">
                <a:noAutofit/>
              </a:bodyPr>
              <a:lstStyle/>
              <a:p>
                <a:pPr lvl="0"/>
                <a:r>
                  <a:rPr lang="en" sz="3200" dirty="0">
                    <a:solidFill>
                      <a:schemeClr val="dk2"/>
                    </a:solidFill>
                  </a:rPr>
                  <a:t>It is hard due to the nearest-neighbor term</a:t>
                </a:r>
                <a:br>
                  <a:rPr lang="en" sz="3200" dirty="0">
                    <a:solidFill>
                      <a:schemeClr val="dk2"/>
                    </a:solidFill>
                  </a:rPr>
                </a:br>
                <a14:m>
                  <m:oMath xmlns:m="http://schemas.openxmlformats.org/officeDocument/2006/math">
                    <m:nary>
                      <m:naryPr>
                        <m:chr m:val="∑"/>
                        <m:supHide m:val="on"/>
                        <m:ctrlPr>
                          <a:rPr lang="en-US" sz="3200" i="1">
                            <a:latin typeface="Cambria Math" panose="02040503050406030204" pitchFamily="18" charset="0"/>
                            <a:sym typeface="Anaheim"/>
                          </a:rPr>
                        </m:ctrlPr>
                      </m:naryPr>
                      <m:sub>
                        <m:d>
                          <m:dPr>
                            <m:begChr m:val="⟨"/>
                            <m:endChr m:val="⟩"/>
                            <m:ctrlPr>
                              <a:rPr lang="en-US" sz="3200" i="1">
                                <a:latin typeface="Cambria Math" panose="02040503050406030204" pitchFamily="18" charset="0"/>
                                <a:sym typeface="Anaheim"/>
                              </a:rPr>
                            </m:ctrlPr>
                          </m:dPr>
                          <m:e>
                            <m:r>
                              <a:rPr lang="en-US" sz="3200" i="1">
                                <a:latin typeface="Cambria Math" panose="02040503050406030204" pitchFamily="18" charset="0"/>
                                <a:sym typeface="Anaheim"/>
                              </a:rPr>
                              <m:t>𝑖𝑗</m:t>
                            </m:r>
                          </m:e>
                        </m:d>
                      </m:sub>
                      <m:sup/>
                      <m:e>
                        <m:sSubSup>
                          <m:sSubSupPr>
                            <m:ctrlPr>
                              <a:rPr lang="en-US" sz="3200" i="1">
                                <a:latin typeface="Cambria Math" panose="02040503050406030204" pitchFamily="18" charset="0"/>
                                <a:ea typeface="Cambria Math" panose="02040503050406030204" pitchFamily="18" charset="0"/>
                              </a:rPr>
                            </m:ctrlPr>
                          </m:sSubSupPr>
                          <m:e>
                            <m:acc>
                              <m:accPr>
                                <m:chr m:val="̂"/>
                                <m:ctrlPr>
                                  <a:rPr lang="en-US" sz="3200" i="1" dirty="0">
                                    <a:latin typeface="Cambria Math" panose="02040503050406030204" pitchFamily="18" charset="0"/>
                                    <a:ea typeface="Cambria Math" panose="02040503050406030204" pitchFamily="18" charset="0"/>
                                  </a:rPr>
                                </m:ctrlPr>
                              </m:accPr>
                              <m:e>
                                <m:r>
                                  <a:rPr lang="en-US" sz="3200" i="1" dirty="0">
                                    <a:latin typeface="Cambria Math" panose="02040503050406030204" pitchFamily="18" charset="0"/>
                                    <a:ea typeface="Cambria Math" panose="02040503050406030204" pitchFamily="18" charset="0"/>
                                  </a:rPr>
                                  <m:t>𝑆</m:t>
                                </m:r>
                              </m:e>
                            </m:acc>
                          </m:e>
                          <m:sub>
                            <m:r>
                              <a:rPr lang="en-US" sz="3200" i="1">
                                <a:latin typeface="Cambria Math" panose="02040503050406030204" pitchFamily="18" charset="0"/>
                                <a:ea typeface="Cambria Math" panose="02040503050406030204" pitchFamily="18" charset="0"/>
                              </a:rPr>
                              <m:t>𝑖</m:t>
                            </m:r>
                          </m:sub>
                          <m:sup>
                            <m:r>
                              <a:rPr lang="en-US" sz="3200" i="1">
                                <a:latin typeface="Cambria Math" panose="02040503050406030204" pitchFamily="18" charset="0"/>
                                <a:ea typeface="Cambria Math" panose="02040503050406030204" pitchFamily="18" charset="0"/>
                              </a:rPr>
                              <m:t>𝑧</m:t>
                            </m:r>
                          </m:sup>
                        </m:sSubSup>
                        <m:sSubSup>
                          <m:sSubSupPr>
                            <m:ctrlPr>
                              <a:rPr lang="en-US" sz="3200" i="1">
                                <a:latin typeface="Cambria Math" panose="02040503050406030204" pitchFamily="18" charset="0"/>
                                <a:ea typeface="Cambria Math" panose="02040503050406030204" pitchFamily="18" charset="0"/>
                              </a:rPr>
                            </m:ctrlPr>
                          </m:sSubSupPr>
                          <m:e>
                            <m:acc>
                              <m:accPr>
                                <m:chr m:val="̂"/>
                                <m:ctrlPr>
                                  <a:rPr lang="en-US" sz="3200" i="1" dirty="0">
                                    <a:latin typeface="Cambria Math" panose="02040503050406030204" pitchFamily="18" charset="0"/>
                                    <a:ea typeface="Cambria Math" panose="02040503050406030204" pitchFamily="18" charset="0"/>
                                  </a:rPr>
                                </m:ctrlPr>
                              </m:accPr>
                              <m:e>
                                <m:r>
                                  <a:rPr lang="en-US" sz="3200" i="1" dirty="0">
                                    <a:latin typeface="Cambria Math" panose="02040503050406030204" pitchFamily="18" charset="0"/>
                                    <a:ea typeface="Cambria Math" panose="02040503050406030204" pitchFamily="18" charset="0"/>
                                  </a:rPr>
                                  <m:t>𝑆</m:t>
                                </m:r>
                              </m:e>
                            </m:acc>
                          </m:e>
                          <m:sub>
                            <m:r>
                              <a:rPr lang="en-US" sz="3200" i="1" dirty="0">
                                <a:latin typeface="Cambria Math" panose="02040503050406030204" pitchFamily="18" charset="0"/>
                                <a:ea typeface="Cambria Math" panose="02040503050406030204" pitchFamily="18" charset="0"/>
                              </a:rPr>
                              <m:t>𝑗</m:t>
                            </m:r>
                          </m:sub>
                          <m:sup>
                            <m:r>
                              <a:rPr lang="en-US" sz="3200" i="1">
                                <a:latin typeface="Cambria Math" panose="02040503050406030204" pitchFamily="18" charset="0"/>
                                <a:ea typeface="Cambria Math" panose="02040503050406030204" pitchFamily="18" charset="0"/>
                              </a:rPr>
                              <m:t>𝑧</m:t>
                            </m:r>
                          </m:sup>
                        </m:sSubSup>
                      </m:e>
                    </m:nary>
                  </m:oMath>
                </a14:m>
                <a:r>
                  <a:rPr lang="en" sz="4400" dirty="0">
                    <a:solidFill>
                      <a:schemeClr val="dk2"/>
                    </a:solidFill>
                  </a:rPr>
                  <a:t>!</a:t>
                </a:r>
                <a:endParaRPr sz="3200" dirty="0">
                  <a:solidFill>
                    <a:schemeClr val="dk2"/>
                  </a:solidFill>
                </a:endParaRPr>
              </a:p>
            </p:txBody>
          </p:sp>
        </mc:Choice>
        <mc:Fallback xmlns="">
          <p:sp>
            <p:nvSpPr>
              <p:cNvPr id="17204" name="Google Shape;17204;p36"/>
              <p:cNvSpPr txBox="1">
                <a:spLocks noGrp="1" noRot="1" noChangeAspect="1" noMove="1" noResize="1" noEditPoints="1" noAdjustHandles="1" noChangeArrowheads="1" noChangeShapeType="1" noTextEdit="1"/>
              </p:cNvSpPr>
              <p:nvPr>
                <p:ph type="title"/>
              </p:nvPr>
            </p:nvSpPr>
            <p:spPr>
              <a:xfrm>
                <a:off x="1584600" y="1123800"/>
                <a:ext cx="5974800" cy="1897500"/>
              </a:xfrm>
              <a:prstGeom prst="rect">
                <a:avLst/>
              </a:prstGeom>
              <a:blipFill>
                <a:blip r:embed="rId3"/>
                <a:stretch>
                  <a:fillRect t="-662" b="-55629"/>
                </a:stretch>
              </a:blipFill>
            </p:spPr>
            <p:txBody>
              <a:bodyPr/>
              <a:lstStyle/>
              <a:p>
                <a:r>
                  <a:rPr lang="en-US">
                    <a:noFill/>
                  </a:rPr>
                  <a:t> </a:t>
                </a:r>
              </a:p>
            </p:txBody>
          </p:sp>
        </mc:Fallback>
      </mc:AlternateContent>
      <p:sp>
        <p:nvSpPr>
          <p:cNvPr id="17205" name="Google Shape;17205;p36"/>
          <p:cNvSpPr txBox="1">
            <a:spLocks noGrp="1"/>
          </p:cNvSpPr>
          <p:nvPr>
            <p:ph type="subTitle" idx="1"/>
          </p:nvPr>
        </p:nvSpPr>
        <p:spPr>
          <a:xfrm>
            <a:off x="2093125" y="3377584"/>
            <a:ext cx="4957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HK" b="1" dirty="0"/>
              <a:t>Hence the Mean Field approximation!</a:t>
            </a:r>
          </a:p>
        </p:txBody>
      </p:sp>
    </p:spTree>
    <p:extLst>
      <p:ext uri="{BB962C8B-B14F-4D97-AF65-F5344CB8AC3E}">
        <p14:creationId xmlns:p14="http://schemas.microsoft.com/office/powerpoint/2010/main" val="348391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FD8C5EA6-A7A4-380A-2448-EC384748EB2B}"/>
                  </a:ext>
                </a:extLst>
              </p:cNvPr>
              <p:cNvSpPr>
                <a:spLocks noGrp="1"/>
              </p:cNvSpPr>
              <p:nvPr>
                <p:ph type="body" idx="1"/>
              </p:nvPr>
            </p:nvSpPr>
            <p:spPr>
              <a:xfrm>
                <a:off x="313700" y="1107947"/>
                <a:ext cx="7570334" cy="244442"/>
              </a:xfrm>
            </p:spPr>
            <p:txBody>
              <a:bodyPr/>
              <a:lstStyle/>
              <a:p>
                <a:pPr marL="152400" indent="0" algn="l">
                  <a:buNone/>
                </a:pPr>
                <a:r>
                  <a:rPr lang="en-US" sz="1600" b="1" dirty="0"/>
                  <a:t>What is the Mean Field Approximation?</a:t>
                </a:r>
              </a:p>
              <a:p>
                <a:pPr marL="152400" indent="0" algn="l">
                  <a:buNone/>
                </a:pPr>
                <a:r>
                  <a:rPr lang="en-US" sz="1600" b="1" dirty="0">
                    <a:solidFill>
                      <a:srgbClr val="FFC000"/>
                    </a:solidFill>
                  </a:rPr>
                  <a:t>We consider the system has temperature </a:t>
                </a:r>
                <a14:m>
                  <m:oMath xmlns:m="http://schemas.openxmlformats.org/officeDocument/2006/math">
                    <m:r>
                      <a:rPr lang="en-US" sz="1600" b="1" i="1" smtClean="0">
                        <a:solidFill>
                          <a:srgbClr val="FFC000"/>
                        </a:solidFill>
                        <a:latin typeface="Cambria Math" panose="02040503050406030204" pitchFamily="18" charset="0"/>
                      </a:rPr>
                      <m:t>𝑻</m:t>
                    </m:r>
                    <m:r>
                      <a:rPr lang="en-US" sz="1600" b="1" i="1" smtClean="0">
                        <a:solidFill>
                          <a:srgbClr val="FFC000"/>
                        </a:solidFill>
                        <a:latin typeface="Cambria Math" panose="02040503050406030204" pitchFamily="18" charset="0"/>
                      </a:rPr>
                      <m:t>=</m:t>
                    </m:r>
                    <m:r>
                      <a:rPr lang="en-US" sz="1600" b="1" i="1" smtClean="0">
                        <a:solidFill>
                          <a:srgbClr val="FFC000"/>
                        </a:solidFill>
                        <a:latin typeface="Cambria Math" panose="02040503050406030204" pitchFamily="18" charset="0"/>
                      </a:rPr>
                      <m:t>𝟎</m:t>
                    </m:r>
                    <m:r>
                      <a:rPr lang="en-US" sz="1600" b="1" i="1" smtClean="0">
                        <a:solidFill>
                          <a:srgbClr val="FFC000"/>
                        </a:solidFill>
                        <a:latin typeface="Cambria Math" panose="02040503050406030204" pitchFamily="18" charset="0"/>
                      </a:rPr>
                      <m:t>𝑲</m:t>
                    </m:r>
                  </m:oMath>
                </a14:m>
                <a:r>
                  <a:rPr lang="en-US" sz="1600" b="1" dirty="0">
                    <a:solidFill>
                      <a:srgbClr val="FFC000"/>
                    </a:solidFill>
                  </a:rPr>
                  <a:t> and in the ground state:</a:t>
                </a:r>
              </a:p>
            </p:txBody>
          </p:sp>
        </mc:Choice>
        <mc:Fallback xmlns="">
          <p:sp>
            <p:nvSpPr>
              <p:cNvPr id="2" name="Text Placeholder 1">
                <a:extLst>
                  <a:ext uri="{FF2B5EF4-FFF2-40B4-BE49-F238E27FC236}">
                    <a16:creationId xmlns:a16="http://schemas.microsoft.com/office/drawing/2014/main" id="{FD8C5EA6-A7A4-380A-2448-EC384748EB2B}"/>
                  </a:ext>
                </a:extLst>
              </p:cNvPr>
              <p:cNvSpPr>
                <a:spLocks noGrp="1" noRot="1" noChangeAspect="1" noMove="1" noResize="1" noEditPoints="1" noAdjustHandles="1" noChangeArrowheads="1" noChangeShapeType="1" noTextEdit="1"/>
              </p:cNvSpPr>
              <p:nvPr>
                <p:ph type="body" idx="1"/>
              </p:nvPr>
            </p:nvSpPr>
            <p:spPr>
              <a:xfrm>
                <a:off x="313700" y="1107947"/>
                <a:ext cx="7570334" cy="244442"/>
              </a:xfrm>
              <a:blipFill>
                <a:blip r:embed="rId3"/>
                <a:stretch>
                  <a:fillRect t="-25000" b="-14000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82CE0871-D1DE-CD41-FB18-ED81F0D8620B}"/>
              </a:ext>
            </a:extLst>
          </p:cNvPr>
          <p:cNvSpPr>
            <a:spLocks noGrp="1"/>
          </p:cNvSpPr>
          <p:nvPr>
            <p:ph type="title"/>
          </p:nvPr>
        </p:nvSpPr>
        <p:spPr/>
        <p:txBody>
          <a:bodyPr/>
          <a:lstStyle/>
          <a:p>
            <a:r>
              <a:rPr lang="en-US" sz="2400" dirty="0"/>
              <a:t>Mean Field Theory (MFT) Approximation</a:t>
            </a:r>
          </a:p>
        </p:txBody>
      </p:sp>
      <p:pic>
        <p:nvPicPr>
          <p:cNvPr id="5" name="Picture 4" descr="A picture containing sky, wire&#10;&#10;Description automatically generated">
            <a:extLst>
              <a:ext uri="{FF2B5EF4-FFF2-40B4-BE49-F238E27FC236}">
                <a16:creationId xmlns:a16="http://schemas.microsoft.com/office/drawing/2014/main" id="{E6DDF867-5643-2229-C3F7-4C4166AADD9A}"/>
              </a:ext>
            </a:extLst>
          </p:cNvPr>
          <p:cNvPicPr>
            <a:picLocks noChangeAspect="1"/>
          </p:cNvPicPr>
          <p:nvPr/>
        </p:nvPicPr>
        <p:blipFill rotWithShape="1">
          <a:blip r:embed="rId4"/>
          <a:srcRect t="6603" r="8015" b="9784"/>
          <a:stretch/>
        </p:blipFill>
        <p:spPr>
          <a:xfrm>
            <a:off x="522021" y="1640950"/>
            <a:ext cx="2738137" cy="1939216"/>
          </a:xfrm>
          <a:prstGeom prst="rect">
            <a:avLst/>
          </a:prstGeom>
        </p:spPr>
      </p:pic>
      <p:cxnSp>
        <p:nvCxnSpPr>
          <p:cNvPr id="7" name="Straight Arrow Connector 6">
            <a:extLst>
              <a:ext uri="{FF2B5EF4-FFF2-40B4-BE49-F238E27FC236}">
                <a16:creationId xmlns:a16="http://schemas.microsoft.com/office/drawing/2014/main" id="{18C52EDB-BAFC-9C01-0E06-C346B8BB211B}"/>
              </a:ext>
            </a:extLst>
          </p:cNvPr>
          <p:cNvCxnSpPr/>
          <p:nvPr/>
        </p:nvCxnSpPr>
        <p:spPr>
          <a:xfrm>
            <a:off x="3909683" y="2715283"/>
            <a:ext cx="6246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descr="Chart, line chart&#10;&#10;Description automatically generated">
            <a:extLst>
              <a:ext uri="{FF2B5EF4-FFF2-40B4-BE49-F238E27FC236}">
                <a16:creationId xmlns:a16="http://schemas.microsoft.com/office/drawing/2014/main" id="{FFB58D8C-3A57-59FB-F32C-2B56560F68E0}"/>
              </a:ext>
            </a:extLst>
          </p:cNvPr>
          <p:cNvPicPr>
            <a:picLocks noChangeAspect="1"/>
          </p:cNvPicPr>
          <p:nvPr/>
        </p:nvPicPr>
        <p:blipFill>
          <a:blip r:embed="rId5"/>
          <a:stretch>
            <a:fillRect/>
          </a:stretch>
        </p:blipFill>
        <p:spPr>
          <a:xfrm>
            <a:off x="5217313" y="1653492"/>
            <a:ext cx="2809938" cy="199196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6D8FC8A-2EF7-344C-A604-BA0E444EB9C5}"/>
                  </a:ext>
                </a:extLst>
              </p:cNvPr>
              <p:cNvSpPr txBox="1"/>
              <p:nvPr/>
            </p:nvSpPr>
            <p:spPr>
              <a:xfrm>
                <a:off x="919848" y="3620906"/>
                <a:ext cx="6637776" cy="791820"/>
              </a:xfrm>
              <a:prstGeom prst="rect">
                <a:avLst/>
              </a:prstGeom>
              <a:noFill/>
            </p:spPr>
            <p:txBody>
              <a:bodyPr wrap="square" rtlCol="0">
                <a:spAutoFit/>
              </a:bodyPr>
              <a:lstStyle/>
              <a:p>
                <a:pPr algn="ctr"/>
                <a:r>
                  <a:rPr lang="en-US" b="1" dirty="0">
                    <a:latin typeface="Barlow" pitchFamily="2" charset="77"/>
                  </a:rPr>
                  <a:t>Original Hamiltonian: </a:t>
                </a:r>
                <a14:m>
                  <m:oMath xmlns:m="http://schemas.openxmlformats.org/officeDocument/2006/math">
                    <m:acc>
                      <m:accPr>
                        <m:chr m:val="̂"/>
                        <m:ctrlPr>
                          <a:rPr lang="en-US" i="1" dirty="0">
                            <a:latin typeface="Cambria Math" panose="02040503050406030204" pitchFamily="18" charset="0"/>
                            <a:sym typeface="Anaheim"/>
                          </a:rPr>
                        </m:ctrlPr>
                      </m:accPr>
                      <m:e>
                        <m:r>
                          <a:rPr lang="en-US" b="0" i="1" dirty="0">
                            <a:latin typeface="Cambria Math" panose="02040503050406030204" pitchFamily="18" charset="0"/>
                            <a:sym typeface="Anaheim"/>
                          </a:rPr>
                          <m:t>𝐻</m:t>
                        </m:r>
                      </m:e>
                    </m:acc>
                    <m:r>
                      <a:rPr lang="en-US" b="0" i="1" dirty="0" smtClean="0">
                        <a:latin typeface="Cambria Math" panose="02040503050406030204" pitchFamily="18" charset="0"/>
                        <a:sym typeface="Anaheim"/>
                      </a:rPr>
                      <m:t>(</m:t>
                    </m:r>
                    <m:r>
                      <a:rPr lang="en-US" b="0" i="1" dirty="0" smtClean="0">
                        <a:latin typeface="Cambria Math" panose="02040503050406030204" pitchFamily="18" charset="0"/>
                        <a:sym typeface="Anaheim"/>
                      </a:rPr>
                      <m:t>𝑡</m:t>
                    </m:r>
                    <m:r>
                      <a:rPr lang="en-US" b="0" i="1" dirty="0" smtClean="0">
                        <a:latin typeface="Cambria Math" panose="02040503050406030204" pitchFamily="18" charset="0"/>
                        <a:sym typeface="Anaheim"/>
                      </a:rPr>
                      <m:t>)=−</m:t>
                    </m:r>
                    <m:r>
                      <a:rPr lang="en-US" i="1">
                        <a:latin typeface="Cambria Math" panose="02040503050406030204" pitchFamily="18" charset="0"/>
                        <a:ea typeface="Anaheim"/>
                        <a:cs typeface="Anaheim"/>
                        <a:sym typeface="Anaheim"/>
                      </a:rPr>
                      <m:t>𝐽</m:t>
                    </m:r>
                    <m:nary>
                      <m:naryPr>
                        <m:chr m:val="∑"/>
                        <m:supHide m:val="on"/>
                        <m:ctrlPr>
                          <a:rPr lang="en-US" i="1">
                            <a:latin typeface="Cambria Math" panose="02040503050406030204" pitchFamily="18" charset="0"/>
                            <a:sym typeface="Anaheim"/>
                          </a:rPr>
                        </m:ctrlPr>
                      </m:naryPr>
                      <m:sub>
                        <m:d>
                          <m:dPr>
                            <m:begChr m:val="⟨"/>
                            <m:endChr m:val="⟩"/>
                            <m:ctrlPr>
                              <a:rPr lang="en-US" i="1">
                                <a:latin typeface="Cambria Math" panose="02040503050406030204" pitchFamily="18" charset="0"/>
                                <a:sym typeface="Anaheim"/>
                              </a:rPr>
                            </m:ctrlPr>
                          </m:dPr>
                          <m:e>
                            <m:r>
                              <a:rPr lang="en-US" i="1">
                                <a:latin typeface="Cambria Math" panose="02040503050406030204" pitchFamily="18" charset="0"/>
                                <a:sym typeface="Anaheim"/>
                              </a:rPr>
                              <m:t>𝑖𝑗</m:t>
                            </m:r>
                          </m:e>
                        </m:d>
                      </m:sub>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𝑧</m:t>
                            </m:r>
                          </m:sup>
                        </m:sSubSup>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dirty="0">
                                <a:latin typeface="Cambria Math" panose="02040503050406030204" pitchFamily="18" charset="0"/>
                                <a:ea typeface="Cambria Math" panose="02040503050406030204" pitchFamily="18" charset="0"/>
                              </a:rPr>
                              <m:t>𝑗</m:t>
                            </m:r>
                          </m:sub>
                          <m:sup>
                            <m:r>
                              <a:rPr lang="en-US" i="1">
                                <a:latin typeface="Cambria Math" panose="02040503050406030204" pitchFamily="18" charset="0"/>
                                <a:ea typeface="Cambria Math" panose="02040503050406030204" pitchFamily="18" charset="0"/>
                              </a:rPr>
                              <m:t>𝑧</m:t>
                            </m:r>
                          </m:sup>
                        </m:sSubSup>
                      </m:e>
                    </m:nary>
                    <m:r>
                      <a:rPr lang="en-US" i="1">
                        <a:latin typeface="Cambria Math" panose="02040503050406030204" pitchFamily="18" charset="0"/>
                        <a:sym typeface="Anaheim"/>
                      </a:rPr>
                      <m:t>−</m:t>
                    </m:r>
                    <m:sSub>
                      <m:sSubPr>
                        <m:ctrlPr>
                          <a:rPr lang="en-US" i="1">
                            <a:latin typeface="Cambria Math" panose="02040503050406030204" pitchFamily="18" charset="0"/>
                            <a:sym typeface="Anaheim"/>
                          </a:rPr>
                        </m:ctrlPr>
                      </m:sSubPr>
                      <m:e>
                        <m:r>
                          <a:rPr lang="en-US" i="1">
                            <a:latin typeface="Cambria Math" panose="02040503050406030204" pitchFamily="18" charset="0"/>
                            <a:sym typeface="Anaheim"/>
                          </a:rPr>
                          <m:t>𝐵</m:t>
                        </m:r>
                      </m:e>
                      <m:sub>
                        <m:r>
                          <a:rPr lang="en-US" i="1">
                            <a:latin typeface="Cambria Math" panose="02040503050406030204" pitchFamily="18" charset="0"/>
                            <a:sym typeface="Anaheim"/>
                          </a:rPr>
                          <m:t>𝑥</m:t>
                        </m:r>
                      </m:sub>
                    </m:sSub>
                    <m:func>
                      <m:funcPr>
                        <m:ctrlPr>
                          <a:rPr lang="en-US" i="1">
                            <a:latin typeface="Cambria Math" panose="02040503050406030204" pitchFamily="18" charset="0"/>
                            <a:sym typeface="Anaheim"/>
                          </a:rPr>
                        </m:ctrlPr>
                      </m:funcPr>
                      <m:fName>
                        <m:r>
                          <m:rPr>
                            <m:sty m:val="p"/>
                          </m:rPr>
                          <a:rPr lang="en-US">
                            <a:latin typeface="Cambria Math" panose="02040503050406030204" pitchFamily="18" charset="0"/>
                            <a:sym typeface="Anaheim"/>
                          </a:rPr>
                          <m:t>cos</m:t>
                        </m:r>
                      </m:fName>
                      <m:e>
                        <m:r>
                          <a:rPr lang="en-US" i="1">
                            <a:latin typeface="Cambria Math" panose="02040503050406030204" pitchFamily="18" charset="0"/>
                            <a:sym typeface="Anaheim"/>
                          </a:rPr>
                          <m:t>(</m:t>
                        </m:r>
                        <m:r>
                          <a:rPr lang="en-US" i="1">
                            <a:latin typeface="Cambria Math" panose="02040503050406030204" pitchFamily="18" charset="0"/>
                            <a:sym typeface="Anaheim"/>
                          </a:rPr>
                          <m:t>𝜔</m:t>
                        </m:r>
                        <m:r>
                          <a:rPr lang="en-US" i="1">
                            <a:latin typeface="Cambria Math" panose="02040503050406030204" pitchFamily="18" charset="0"/>
                            <a:sym typeface="Anaheim"/>
                          </a:rPr>
                          <m:t>𝑡</m:t>
                        </m:r>
                        <m:r>
                          <a:rPr lang="en-US" i="1">
                            <a:latin typeface="Cambria Math" panose="02040503050406030204" pitchFamily="18" charset="0"/>
                            <a:sym typeface="Anaheim"/>
                          </a:rPr>
                          <m:t>)</m:t>
                        </m:r>
                      </m:e>
                    </m:func>
                    <m:nary>
                      <m:naryPr>
                        <m:chr m:val="∑"/>
                        <m:ctrlPr>
                          <a:rPr lang="en-US" i="1">
                            <a:latin typeface="Cambria Math" panose="02040503050406030204" pitchFamily="18" charset="0"/>
                            <a:sym typeface="Anaheim"/>
                          </a:rPr>
                        </m:ctrlPr>
                      </m:naryPr>
                      <m:sub>
                        <m:r>
                          <m:rPr>
                            <m:brk m:alnAt="23"/>
                          </m:rPr>
                          <a:rPr lang="en-US" i="1">
                            <a:latin typeface="Cambria Math" panose="02040503050406030204" pitchFamily="18" charset="0"/>
                            <a:sym typeface="Anaheim"/>
                          </a:rPr>
                          <m:t>𝑖</m:t>
                        </m:r>
                      </m:sub>
                      <m:sup>
                        <m:r>
                          <a:rPr lang="en-US" i="1">
                            <a:latin typeface="Cambria Math" panose="02040503050406030204" pitchFamily="18" charset="0"/>
                            <a:sym typeface="Anaheim"/>
                          </a:rPr>
                          <m:t>𝑁</m:t>
                        </m:r>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𝑥</m:t>
                            </m:r>
                          </m:sup>
                        </m:sSubSup>
                      </m:e>
                    </m:nary>
                  </m:oMath>
                </a14:m>
                <a:endParaRPr lang="en-US" dirty="0"/>
              </a:p>
              <a:p>
                <a:pPr algn="ctr"/>
                <a:endParaRPr lang="en-US" dirty="0"/>
              </a:p>
              <a:p>
                <a:pPr algn="ctr"/>
                <a:r>
                  <a:rPr lang="en-US" b="1" dirty="0">
                    <a:latin typeface="Barlow" pitchFamily="2" charset="77"/>
                  </a:rPr>
                  <a:t>Mean Field Hamiltonian: </a:t>
                </a:r>
                <a14:m>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𝐻</m:t>
                            </m:r>
                          </m:e>
                        </m:acc>
                      </m:e>
                      <m:sub>
                        <m:r>
                          <a:rPr lang="en-US" i="1" dirty="0">
                            <a:latin typeface="Cambria Math" panose="02040503050406030204" pitchFamily="18" charset="0"/>
                          </a:rPr>
                          <m:t>𝑀𝐹</m:t>
                        </m:r>
                      </m:sub>
                    </m:sSub>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i="1" dirty="0">
                        <a:latin typeface="Cambria Math" panose="02040503050406030204" pitchFamily="18" charset="0"/>
                      </a:rPr>
                      <m:t>𝑞𝐽</m:t>
                    </m:r>
                    <m:sSub>
                      <m:sSubPr>
                        <m:ctrlPr>
                          <a:rPr lang="en-US" i="1" dirty="0">
                            <a:latin typeface="Cambria Math" panose="02040503050406030204" pitchFamily="18" charset="0"/>
                          </a:rPr>
                        </m:ctrlPr>
                      </m:sSubPr>
                      <m:e>
                        <m:r>
                          <a:rPr lang="en-US" i="1" dirty="0">
                            <a:latin typeface="Cambria Math" panose="02040503050406030204" pitchFamily="18" charset="0"/>
                          </a:rPr>
                          <m:t>𝑀</m:t>
                        </m:r>
                      </m:e>
                      <m:sub>
                        <m:r>
                          <a:rPr lang="en-US" i="1" dirty="0">
                            <a:latin typeface="Cambria Math" panose="02040503050406030204" pitchFamily="18" charset="0"/>
                          </a:rPr>
                          <m:t>𝑧</m:t>
                        </m:r>
                      </m:sub>
                    </m:sSub>
                    <m:d>
                      <m:dPr>
                        <m:ctrlPr>
                          <a:rPr lang="en-US" i="1" dirty="0">
                            <a:latin typeface="Cambria Math" panose="02040503050406030204" pitchFamily="18" charset="0"/>
                          </a:rPr>
                        </m:ctrlPr>
                      </m:dPr>
                      <m:e>
                        <m:r>
                          <a:rPr lang="en-US" i="1" dirty="0">
                            <a:latin typeface="Cambria Math" panose="02040503050406030204" pitchFamily="18" charset="0"/>
                          </a:rPr>
                          <m:t>𝑡</m:t>
                        </m:r>
                      </m:e>
                    </m:d>
                    <m:nary>
                      <m:naryPr>
                        <m:chr m:val="∑"/>
                        <m:limLoc m:val="subSup"/>
                        <m:ctrlPr>
                          <a:rPr lang="en-US" i="1" dirty="0">
                            <a:latin typeface="Cambria Math" panose="02040503050406030204" pitchFamily="18" charset="0"/>
                          </a:rPr>
                        </m:ctrlPr>
                      </m:naryPr>
                      <m:sub>
                        <m:r>
                          <m:rPr>
                            <m:brk m:alnAt="25"/>
                          </m:rPr>
                          <a:rPr lang="en-US" i="1" dirty="0">
                            <a:latin typeface="Cambria Math" panose="02040503050406030204" pitchFamily="18" charset="0"/>
                          </a:rPr>
                          <m:t>𝑖</m:t>
                        </m:r>
                      </m:sub>
                      <m:sup>
                        <m:r>
                          <a:rPr lang="en-US" i="1" dirty="0">
                            <a:latin typeface="Cambria Math" panose="02040503050406030204" pitchFamily="18" charset="0"/>
                          </a:rPr>
                          <m:t>𝑁</m:t>
                        </m:r>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𝑧</m:t>
                            </m:r>
                          </m:sup>
                        </m:sSubSup>
                      </m:e>
                    </m:nary>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𝐵</m:t>
                        </m:r>
                      </m:e>
                      <m:sub>
                        <m:r>
                          <a:rPr lang="en-US" i="1" dirty="0">
                            <a:latin typeface="Cambria Math" panose="02040503050406030204" pitchFamily="18" charset="0"/>
                          </a:rPr>
                          <m:t>𝑥</m:t>
                        </m:r>
                      </m:sub>
                    </m:sSub>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cos</m:t>
                        </m:r>
                      </m:fName>
                      <m:e>
                        <m:d>
                          <m:dPr>
                            <m:ctrlPr>
                              <a:rPr lang="en-US" i="1" dirty="0">
                                <a:latin typeface="Cambria Math" panose="02040503050406030204" pitchFamily="18" charset="0"/>
                              </a:rPr>
                            </m:ctrlPr>
                          </m:dPr>
                          <m:e>
                            <m:r>
                              <a:rPr lang="en-US" i="1" dirty="0">
                                <a:latin typeface="Cambria Math" panose="02040503050406030204" pitchFamily="18" charset="0"/>
                              </a:rPr>
                              <m:t>𝜔</m:t>
                            </m:r>
                            <m:r>
                              <a:rPr lang="en-US" i="1" dirty="0">
                                <a:latin typeface="Cambria Math" panose="02040503050406030204" pitchFamily="18" charset="0"/>
                              </a:rPr>
                              <m:t>𝑡</m:t>
                            </m:r>
                          </m:e>
                        </m:d>
                        <m:nary>
                          <m:naryPr>
                            <m:chr m:val="∑"/>
                            <m:limLoc m:val="subSup"/>
                            <m:ctrlPr>
                              <a:rPr lang="en-US" i="1" dirty="0">
                                <a:latin typeface="Cambria Math" panose="02040503050406030204" pitchFamily="18" charset="0"/>
                              </a:rPr>
                            </m:ctrlPr>
                          </m:naryPr>
                          <m:sub>
                            <m:r>
                              <m:rPr>
                                <m:brk m:alnAt="25"/>
                              </m:rPr>
                              <a:rPr lang="en-US" i="1" dirty="0">
                                <a:latin typeface="Cambria Math" panose="02040503050406030204" pitchFamily="18" charset="0"/>
                              </a:rPr>
                              <m:t>𝑖</m:t>
                            </m:r>
                          </m:sub>
                          <m:sup>
                            <m:r>
                              <a:rPr lang="en-US" i="1" dirty="0">
                                <a:latin typeface="Cambria Math" panose="02040503050406030204" pitchFamily="18" charset="0"/>
                              </a:rPr>
                              <m:t>𝑁</m:t>
                            </m:r>
                          </m:sup>
                          <m:e>
                            <m:sSubSup>
                              <m:sSubSupPr>
                                <m:ctrlPr>
                                  <a:rPr lang="en-US" i="1">
                                    <a:latin typeface="Cambria Math" panose="02040503050406030204" pitchFamily="18" charset="0"/>
                                    <a:ea typeface="Cambria Math" panose="02040503050406030204" pitchFamily="18" charset="0"/>
                                  </a:rPr>
                                </m:ctrlPr>
                              </m:sSubSupPr>
                              <m:e>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𝑆</m:t>
                                    </m:r>
                                  </m:e>
                                </m:acc>
                              </m:e>
                              <m:sub>
                                <m:r>
                                  <a:rPr lang="en-US" i="1">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𝑥</m:t>
                                </m:r>
                              </m:sup>
                            </m:sSubSup>
                          </m:e>
                        </m:nary>
                      </m:e>
                    </m:func>
                  </m:oMath>
                </a14:m>
                <a:endParaRPr lang="en-US" dirty="0"/>
              </a:p>
            </p:txBody>
          </p:sp>
        </mc:Choice>
        <mc:Fallback xmlns="">
          <p:sp>
            <p:nvSpPr>
              <p:cNvPr id="11" name="TextBox 10">
                <a:extLst>
                  <a:ext uri="{FF2B5EF4-FFF2-40B4-BE49-F238E27FC236}">
                    <a16:creationId xmlns:a16="http://schemas.microsoft.com/office/drawing/2014/main" id="{06D8FC8A-2EF7-344C-A604-BA0E444EB9C5}"/>
                  </a:ext>
                </a:extLst>
              </p:cNvPr>
              <p:cNvSpPr txBox="1">
                <a:spLocks noRot="1" noChangeAspect="1" noMove="1" noResize="1" noEditPoints="1" noAdjustHandles="1" noChangeArrowheads="1" noChangeShapeType="1" noTextEdit="1"/>
              </p:cNvSpPr>
              <p:nvPr/>
            </p:nvSpPr>
            <p:spPr>
              <a:xfrm>
                <a:off x="919848" y="3620906"/>
                <a:ext cx="6637776" cy="791820"/>
              </a:xfrm>
              <a:prstGeom prst="rect">
                <a:avLst/>
              </a:prstGeom>
              <a:blipFill>
                <a:blip r:embed="rId6"/>
                <a:stretch>
                  <a:fillRect t="-41270" b="-6507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93D4467C-0A75-7753-0132-27F2EA9EF675}"/>
              </a:ext>
            </a:extLst>
          </p:cNvPr>
          <p:cNvSpPr txBox="1"/>
          <p:nvPr/>
        </p:nvSpPr>
        <p:spPr>
          <a:xfrm>
            <a:off x="3943099" y="2407506"/>
            <a:ext cx="583949" cy="307777"/>
          </a:xfrm>
          <a:prstGeom prst="rect">
            <a:avLst/>
          </a:prstGeom>
          <a:noFill/>
        </p:spPr>
        <p:txBody>
          <a:bodyPr wrap="square">
            <a:spAutoFit/>
          </a:bodyPr>
          <a:lstStyle/>
          <a:p>
            <a:r>
              <a:rPr lang="en-US" sz="1400" b="1" dirty="0">
                <a:latin typeface="Barlow" pitchFamily="2" charset="77"/>
              </a:rPr>
              <a:t>MFT</a:t>
            </a:r>
            <a:endParaRPr lang="en-US" b="1" dirty="0">
              <a:latin typeface="Barlow" pitchFamily="2" charset="77"/>
            </a:endParaRPr>
          </a:p>
        </p:txBody>
      </p:sp>
      <p:sp>
        <p:nvSpPr>
          <p:cNvPr id="14" name="Oval 13">
            <a:extLst>
              <a:ext uri="{FF2B5EF4-FFF2-40B4-BE49-F238E27FC236}">
                <a16:creationId xmlns:a16="http://schemas.microsoft.com/office/drawing/2014/main" id="{2600EEE5-9069-1FEF-6F94-A3B6A0B9E9DE}"/>
              </a:ext>
            </a:extLst>
          </p:cNvPr>
          <p:cNvSpPr/>
          <p:nvPr/>
        </p:nvSpPr>
        <p:spPr>
          <a:xfrm>
            <a:off x="4215562" y="4013092"/>
            <a:ext cx="767281" cy="4952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Elbow Connector 15">
            <a:extLst>
              <a:ext uri="{FF2B5EF4-FFF2-40B4-BE49-F238E27FC236}">
                <a16:creationId xmlns:a16="http://schemas.microsoft.com/office/drawing/2014/main" id="{2BAC5B11-7FFC-ECF4-FA72-504F3D59057D}"/>
              </a:ext>
            </a:extLst>
          </p:cNvPr>
          <p:cNvCxnSpPr/>
          <p:nvPr/>
        </p:nvCxnSpPr>
        <p:spPr>
          <a:xfrm>
            <a:off x="4868378" y="4474231"/>
            <a:ext cx="536419" cy="24084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5FF5354-6CE0-380D-C9CB-B345FFBB7CE7}"/>
                  </a:ext>
                </a:extLst>
              </p:cNvPr>
              <p:cNvSpPr txBox="1"/>
              <p:nvPr/>
            </p:nvSpPr>
            <p:spPr>
              <a:xfrm>
                <a:off x="5290332" y="4453466"/>
                <a:ext cx="3753267" cy="523220"/>
              </a:xfrm>
              <a:prstGeom prst="rect">
                <a:avLst/>
              </a:prstGeom>
              <a:noFill/>
            </p:spPr>
            <p:txBody>
              <a:bodyPr wrap="square">
                <a:spAutoFit/>
              </a:bodyPr>
              <a:lstStyle/>
              <a:p>
                <a:r>
                  <a:rPr lang="en-US" b="1" dirty="0">
                    <a:solidFill>
                      <a:srgbClr val="FFC000"/>
                    </a:solidFill>
                    <a:latin typeface="Barlow" pitchFamily="2" charset="77"/>
                  </a:rPr>
                  <a:t>The Mean Field itself, where </a:t>
                </a:r>
                <a14:m>
                  <m:oMath xmlns:m="http://schemas.openxmlformats.org/officeDocument/2006/math">
                    <m:r>
                      <a:rPr lang="en-US" b="1" i="1" smtClean="0">
                        <a:solidFill>
                          <a:srgbClr val="FFC000"/>
                        </a:solidFill>
                        <a:latin typeface="Cambria Math" panose="02040503050406030204" pitchFamily="18" charset="0"/>
                      </a:rPr>
                      <m:t>𝒒</m:t>
                    </m:r>
                  </m:oMath>
                </a14:m>
                <a:r>
                  <a:rPr lang="en-US" b="1" dirty="0">
                    <a:solidFill>
                      <a:srgbClr val="FFC000"/>
                    </a:solidFill>
                    <a:latin typeface="Barlow" pitchFamily="2" charset="77"/>
                  </a:rPr>
                  <a:t> is the number of nearest neighbor</a:t>
                </a:r>
              </a:p>
            </p:txBody>
          </p:sp>
        </mc:Choice>
        <mc:Fallback xmlns="">
          <p:sp>
            <p:nvSpPr>
              <p:cNvPr id="18" name="TextBox 17">
                <a:extLst>
                  <a:ext uri="{FF2B5EF4-FFF2-40B4-BE49-F238E27FC236}">
                    <a16:creationId xmlns:a16="http://schemas.microsoft.com/office/drawing/2014/main" id="{75FF5354-6CE0-380D-C9CB-B345FFBB7CE7}"/>
                  </a:ext>
                </a:extLst>
              </p:cNvPr>
              <p:cNvSpPr txBox="1">
                <a:spLocks noRot="1" noChangeAspect="1" noMove="1" noResize="1" noEditPoints="1" noAdjustHandles="1" noChangeArrowheads="1" noChangeShapeType="1" noTextEdit="1"/>
              </p:cNvSpPr>
              <p:nvPr/>
            </p:nvSpPr>
            <p:spPr>
              <a:xfrm>
                <a:off x="5290332" y="4453466"/>
                <a:ext cx="3753267" cy="523220"/>
              </a:xfrm>
              <a:prstGeom prst="rect">
                <a:avLst/>
              </a:prstGeom>
              <a:blipFill>
                <a:blip r:embed="rId7"/>
                <a:stretch>
                  <a:fillRect l="-337" t="-2381"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00DDB2B-E12A-6243-201F-15DCED816555}"/>
                  </a:ext>
                </a:extLst>
              </p:cNvPr>
              <p:cNvSpPr txBox="1"/>
              <p:nvPr/>
            </p:nvSpPr>
            <p:spPr>
              <a:xfrm>
                <a:off x="142634" y="4513742"/>
                <a:ext cx="4572000" cy="337400"/>
              </a:xfrm>
              <a:prstGeom prst="rect">
                <a:avLst/>
              </a:prstGeom>
              <a:noFill/>
            </p:spPr>
            <p:txBody>
              <a:bodyPr wrap="square">
                <a:spAutoFit/>
              </a:bodyPr>
              <a:lstStyle/>
              <a:p>
                <a:pPr lvl="1"/>
                <a:r>
                  <a:rPr lang="en-US" sz="1200" b="1" dirty="0">
                    <a:solidFill>
                      <a:srgbClr val="00B050"/>
                    </a:solidFill>
                  </a:rPr>
                  <a:t>*Let </a:t>
                </a:r>
                <a14:m>
                  <m:oMath xmlns:m="http://schemas.openxmlformats.org/officeDocument/2006/math">
                    <m:sSub>
                      <m:sSubPr>
                        <m:ctrlPr>
                          <a:rPr lang="en-US" sz="120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𝑀</m:t>
                        </m:r>
                      </m:e>
                      <m:sub>
                        <m:r>
                          <a:rPr lang="en-US" sz="1200" b="0" i="1" smtClean="0">
                            <a:solidFill>
                              <a:srgbClr val="00B050"/>
                            </a:solidFill>
                            <a:latin typeface="Cambria Math" panose="02040503050406030204" pitchFamily="18" charset="0"/>
                          </a:rPr>
                          <m:t>𝑧</m:t>
                        </m:r>
                      </m:sub>
                    </m:sSub>
                    <m:d>
                      <m:dPr>
                        <m:ctrlPr>
                          <a:rPr lang="en-US" sz="1200" i="1" smtClean="0">
                            <a:solidFill>
                              <a:srgbClr val="00B050"/>
                            </a:solidFill>
                            <a:latin typeface="Cambria Math" panose="02040503050406030204" pitchFamily="18" charset="0"/>
                          </a:rPr>
                        </m:ctrlPr>
                      </m:dPr>
                      <m:e>
                        <m:r>
                          <a:rPr lang="en-US" sz="1200" b="0" i="1" smtClean="0">
                            <a:solidFill>
                              <a:srgbClr val="00B050"/>
                            </a:solidFill>
                            <a:latin typeface="Cambria Math" panose="02040503050406030204" pitchFamily="18" charset="0"/>
                          </a:rPr>
                          <m:t>𝑡</m:t>
                        </m:r>
                      </m:e>
                    </m:d>
                    <m:r>
                      <a:rPr lang="en-US" sz="1200" b="0" i="1" smtClean="0">
                        <a:solidFill>
                          <a:srgbClr val="00B050"/>
                        </a:solidFill>
                        <a:latin typeface="Cambria Math" panose="02040503050406030204" pitchFamily="18" charset="0"/>
                      </a:rPr>
                      <m:t>=</m:t>
                    </m:r>
                    <m:nary>
                      <m:naryPr>
                        <m:chr m:val="∑"/>
                        <m:limLoc m:val="subSup"/>
                        <m:ctrlPr>
                          <a:rPr lang="en-US" sz="1200" i="1" smtClean="0">
                            <a:solidFill>
                              <a:srgbClr val="00B050"/>
                            </a:solidFill>
                            <a:latin typeface="Cambria Math" panose="02040503050406030204" pitchFamily="18" charset="0"/>
                          </a:rPr>
                        </m:ctrlPr>
                      </m:naryPr>
                      <m:sub>
                        <m:r>
                          <m:rPr>
                            <m:brk m:alnAt="25"/>
                          </m:rPr>
                          <a:rPr lang="en-US" sz="1200" b="0" i="1" smtClean="0">
                            <a:solidFill>
                              <a:srgbClr val="00B050"/>
                            </a:solidFill>
                            <a:latin typeface="Cambria Math" panose="02040503050406030204" pitchFamily="18" charset="0"/>
                          </a:rPr>
                          <m:t>−</m:t>
                        </m:r>
                        <m:sSub>
                          <m:sSubPr>
                            <m:ctrlPr>
                              <a:rPr lang="en-US" sz="1200" i="1" smtClean="0">
                                <a:solidFill>
                                  <a:srgbClr val="00B050"/>
                                </a:solidFill>
                                <a:latin typeface="Cambria Math" panose="02040503050406030204" pitchFamily="18" charset="0"/>
                              </a:rPr>
                            </m:ctrlPr>
                          </m:sSubPr>
                          <m:e>
                            <m:r>
                              <m:rPr>
                                <m:brk m:alnAt="25"/>
                              </m:rPr>
                              <a:rPr lang="en-US" sz="1200" b="0" i="1" smtClean="0">
                                <a:solidFill>
                                  <a:srgbClr val="00B050"/>
                                </a:solidFill>
                                <a:latin typeface="Cambria Math" panose="02040503050406030204" pitchFamily="18" charset="0"/>
                              </a:rPr>
                              <m:t>𝑁</m:t>
                            </m:r>
                          </m:e>
                          <m:sub>
                            <m:r>
                              <a:rPr lang="en-US" sz="1200" b="0" i="1" smtClean="0">
                                <a:solidFill>
                                  <a:srgbClr val="00B050"/>
                                </a:solidFill>
                                <a:latin typeface="Cambria Math" panose="02040503050406030204" pitchFamily="18" charset="0"/>
                              </a:rPr>
                              <m:t>𝑚𝑎𝑥</m:t>
                            </m:r>
                          </m:sub>
                        </m:sSub>
                      </m:sub>
                      <m:sup>
                        <m:sSub>
                          <m:sSubPr>
                            <m:ctrlPr>
                              <a:rPr lang="en-US" sz="120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𝑁</m:t>
                            </m:r>
                          </m:e>
                          <m:sub>
                            <m:r>
                              <a:rPr lang="en-US" sz="1200" b="0" i="1" smtClean="0">
                                <a:solidFill>
                                  <a:srgbClr val="00B050"/>
                                </a:solidFill>
                                <a:latin typeface="Cambria Math" panose="02040503050406030204" pitchFamily="18" charset="0"/>
                              </a:rPr>
                              <m:t>𝑚𝑎𝑥</m:t>
                            </m:r>
                          </m:sub>
                        </m:sSub>
                      </m:sup>
                      <m:e>
                        <m:sSub>
                          <m:sSubPr>
                            <m:ctrlPr>
                              <a:rPr lang="en-US" sz="1200" i="1" smtClean="0">
                                <a:solidFill>
                                  <a:srgbClr val="00B050"/>
                                </a:solidFill>
                                <a:latin typeface="Cambria Math" panose="02040503050406030204" pitchFamily="18" charset="0"/>
                              </a:rPr>
                            </m:ctrlPr>
                          </m:sSubPr>
                          <m:e>
                            <m:r>
                              <a:rPr lang="en-US" sz="1200" b="0" i="1" smtClean="0">
                                <a:solidFill>
                                  <a:srgbClr val="00B050"/>
                                </a:solidFill>
                                <a:latin typeface="Cambria Math" panose="02040503050406030204" pitchFamily="18" charset="0"/>
                              </a:rPr>
                              <m:t>𝑐</m:t>
                            </m:r>
                          </m:e>
                          <m:sub>
                            <m:r>
                              <a:rPr lang="en-US" sz="1200" b="0" i="1" smtClean="0">
                                <a:solidFill>
                                  <a:srgbClr val="00B050"/>
                                </a:solidFill>
                                <a:latin typeface="Cambria Math" panose="02040503050406030204" pitchFamily="18" charset="0"/>
                              </a:rPr>
                              <m:t>𝑘</m:t>
                            </m:r>
                          </m:sub>
                        </m:sSub>
                        <m:sSup>
                          <m:sSupPr>
                            <m:ctrlPr>
                              <a:rPr lang="en-US" sz="1200" i="1" smtClean="0">
                                <a:solidFill>
                                  <a:srgbClr val="00B050"/>
                                </a:solidFill>
                                <a:latin typeface="Cambria Math" panose="02040503050406030204" pitchFamily="18" charset="0"/>
                              </a:rPr>
                            </m:ctrlPr>
                          </m:sSupPr>
                          <m:e>
                            <m:r>
                              <a:rPr lang="en-US" sz="1200" b="0" i="1" smtClean="0">
                                <a:solidFill>
                                  <a:srgbClr val="00B050"/>
                                </a:solidFill>
                                <a:latin typeface="Cambria Math" panose="02040503050406030204" pitchFamily="18" charset="0"/>
                              </a:rPr>
                              <m:t>𝑒</m:t>
                            </m:r>
                          </m:e>
                          <m:sup>
                            <m:r>
                              <a:rPr lang="en-US" sz="1200" b="0" i="1" smtClean="0">
                                <a:solidFill>
                                  <a:srgbClr val="00B050"/>
                                </a:solidFill>
                                <a:latin typeface="Cambria Math" panose="02040503050406030204" pitchFamily="18" charset="0"/>
                              </a:rPr>
                              <m:t>𝑖</m:t>
                            </m:r>
                            <m:d>
                              <m:dPr>
                                <m:ctrlPr>
                                  <a:rPr lang="en-US" sz="1200" i="1" smtClean="0">
                                    <a:solidFill>
                                      <a:srgbClr val="00B050"/>
                                    </a:solidFill>
                                    <a:latin typeface="Cambria Math" panose="02040503050406030204" pitchFamily="18" charset="0"/>
                                  </a:rPr>
                                </m:ctrlPr>
                              </m:dPr>
                              <m:e>
                                <m:r>
                                  <a:rPr lang="en-US" sz="1200" b="0" i="1" smtClean="0">
                                    <a:solidFill>
                                      <a:srgbClr val="00B050"/>
                                    </a:solidFill>
                                    <a:latin typeface="Cambria Math" panose="02040503050406030204" pitchFamily="18" charset="0"/>
                                  </a:rPr>
                                  <m:t>𝑘</m:t>
                                </m:r>
                                <m:r>
                                  <a:rPr lang="en-US" sz="1200" b="0" i="1" smtClean="0">
                                    <a:solidFill>
                                      <a:srgbClr val="00B050"/>
                                    </a:solidFill>
                                    <a:latin typeface="Cambria Math" panose="02040503050406030204" pitchFamily="18" charset="0"/>
                                  </a:rPr>
                                  <m:t>𝜔</m:t>
                                </m:r>
                              </m:e>
                            </m:d>
                            <m:r>
                              <a:rPr lang="en-US" sz="1200" b="0" i="1" smtClean="0">
                                <a:solidFill>
                                  <a:srgbClr val="00B050"/>
                                </a:solidFill>
                                <a:latin typeface="Cambria Math" panose="02040503050406030204" pitchFamily="18" charset="0"/>
                              </a:rPr>
                              <m:t>𝑡</m:t>
                            </m:r>
                          </m:sup>
                        </m:sSup>
                      </m:e>
                    </m:nary>
                  </m:oMath>
                </a14:m>
                <a:r>
                  <a:rPr lang="en-US" sz="1200" b="1" dirty="0">
                    <a:solidFill>
                      <a:srgbClr val="00B050"/>
                    </a:solidFill>
                  </a:rPr>
                  <a:t>,  we assume that it is periodical! </a:t>
                </a:r>
                <a:endParaRPr lang="en-US" sz="1200" b="1" dirty="0">
                  <a:solidFill>
                    <a:srgbClr val="FF0000"/>
                  </a:solidFill>
                </a:endParaRPr>
              </a:p>
            </p:txBody>
          </p:sp>
        </mc:Choice>
        <mc:Fallback xmlns="">
          <p:sp>
            <p:nvSpPr>
              <p:cNvPr id="6" name="TextBox 5">
                <a:extLst>
                  <a:ext uri="{FF2B5EF4-FFF2-40B4-BE49-F238E27FC236}">
                    <a16:creationId xmlns:a16="http://schemas.microsoft.com/office/drawing/2014/main" id="{A00DDB2B-E12A-6243-201F-15DCED816555}"/>
                  </a:ext>
                </a:extLst>
              </p:cNvPr>
              <p:cNvSpPr txBox="1">
                <a:spLocks noRot="1" noChangeAspect="1" noMove="1" noResize="1" noEditPoints="1" noAdjustHandles="1" noChangeArrowheads="1" noChangeShapeType="1" noTextEdit="1"/>
              </p:cNvSpPr>
              <p:nvPr/>
            </p:nvSpPr>
            <p:spPr>
              <a:xfrm>
                <a:off x="142634" y="4513742"/>
                <a:ext cx="4572000" cy="337400"/>
              </a:xfrm>
              <a:prstGeom prst="rect">
                <a:avLst/>
              </a:prstGeom>
              <a:blipFill>
                <a:blip r:embed="rId8"/>
                <a:stretch>
                  <a:fillRect t="-64286" r="-554" b="-114286"/>
                </a:stretch>
              </a:blipFill>
            </p:spPr>
            <p:txBody>
              <a:bodyPr/>
              <a:lstStyle/>
              <a:p>
                <a:r>
                  <a:rPr lang="en-US">
                    <a:noFill/>
                  </a:rPr>
                  <a:t> </a:t>
                </a:r>
              </a:p>
            </p:txBody>
          </p:sp>
        </mc:Fallback>
      </mc:AlternateContent>
    </p:spTree>
    <p:extLst>
      <p:ext uri="{BB962C8B-B14F-4D97-AF65-F5344CB8AC3E}">
        <p14:creationId xmlns:p14="http://schemas.microsoft.com/office/powerpoint/2010/main" val="427847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18" grpId="0"/>
    </p:bldLst>
  </p:timing>
</p:sld>
</file>

<file path=ppt/theme/theme1.xml><?xml version="1.0" encoding="utf-8"?>
<a:theme xmlns:a="http://schemas.openxmlformats.org/drawingml/2006/main" name="Basic Customizable PhD Dissertation by Slidesgo">
  <a:themeElements>
    <a:clrScheme name="Simple Light">
      <a:dk1>
        <a:srgbClr val="545457"/>
      </a:dk1>
      <a:lt1>
        <a:srgbClr val="F2EADD"/>
      </a:lt1>
      <a:dk2>
        <a:srgbClr val="FF706B"/>
      </a:dk2>
      <a:lt2>
        <a:srgbClr val="BBD3C7"/>
      </a:lt2>
      <a:accent1>
        <a:srgbClr val="FFFFFF"/>
      </a:accent1>
      <a:accent2>
        <a:srgbClr val="FFFFFF"/>
      </a:accent2>
      <a:accent3>
        <a:srgbClr val="FFFFFF"/>
      </a:accent3>
      <a:accent4>
        <a:srgbClr val="FFFFFF"/>
      </a:accent4>
      <a:accent5>
        <a:srgbClr val="FFFFFF"/>
      </a:accent5>
      <a:accent6>
        <a:srgbClr val="FFFFFF"/>
      </a:accent6>
      <a:hlink>
        <a:srgbClr val="5454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97517</TotalTime>
  <Words>3531</Words>
  <Application>Microsoft Macintosh PowerPoint</Application>
  <PresentationFormat>On-screen Show (16:9)</PresentationFormat>
  <Paragraphs>442</Paragraphs>
  <Slides>52</Slides>
  <Notes>32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Cambria Math</vt:lpstr>
      <vt:lpstr>Calibri</vt:lpstr>
      <vt:lpstr>Arial</vt:lpstr>
      <vt:lpstr>Lato</vt:lpstr>
      <vt:lpstr>Barlow</vt:lpstr>
      <vt:lpstr>Courier New</vt:lpstr>
      <vt:lpstr>Roboto Condensed Light</vt:lpstr>
      <vt:lpstr>Calibri Light</vt:lpstr>
      <vt:lpstr>Archivo Black</vt:lpstr>
      <vt:lpstr>Basic Customizable PhD Dissertation by Slidesgo</vt:lpstr>
      <vt:lpstr>Office Theme</vt:lpstr>
      <vt:lpstr>Driving the Transverse Ising Model with an Oscillating Field  </vt:lpstr>
      <vt:lpstr>Introduction</vt:lpstr>
      <vt:lpstr>The Ising Model</vt:lpstr>
      <vt:lpstr>The Transverse Ising Model From static to dynamic!</vt:lpstr>
      <vt:lpstr>But why do we want to study this at all? </vt:lpstr>
      <vt:lpstr>PowerPoint Presentation</vt:lpstr>
      <vt:lpstr>Method of Attack</vt:lpstr>
      <vt:lpstr>It is hard due to the nearest-neighbor term ∑_⟨ij⟩▒〖S ̂_i^z S ̂_j^z 〗!</vt:lpstr>
      <vt:lpstr>Mean Field Theory (MFT) Approximation</vt:lpstr>
      <vt:lpstr>How do you solve the periodical Mean-Field Hamiltonian?</vt:lpstr>
      <vt:lpstr>The Floquet Formalism</vt:lpstr>
      <vt:lpstr>Floquet Theory</vt:lpstr>
      <vt:lpstr>But we still do not know the exact coefficients of  M_z (t) to find the ϵ_j and |u_j (t)⟩!   So how do we find this self-consistency equation?</vt:lpstr>
      <vt:lpstr>Old Numerical Iteration Algorithm</vt:lpstr>
      <vt:lpstr>(M_z ) ̅ VS B_x (OLD) Comparison with Static Field Case </vt:lpstr>
      <vt:lpstr>QuTiP Library</vt:lpstr>
      <vt:lpstr>New Numerical Iteration Algorithm</vt:lpstr>
      <vt:lpstr>General Method Flow</vt:lpstr>
      <vt:lpstr>New Results from QuTiP</vt:lpstr>
      <vt:lpstr>Firstly, regarding initial guesses</vt:lpstr>
      <vt:lpstr>Firstly, regarding initial guesses</vt:lpstr>
      <vt:lpstr>M_x, M_y, M_z  VS Time(t) Plot</vt:lpstr>
      <vt:lpstr>Magnetization vs B_x Plots</vt:lpstr>
      <vt:lpstr>M ̅_z  VS B_x with different ωs</vt:lpstr>
      <vt:lpstr>The Winding Numbers</vt:lpstr>
      <vt:lpstr>Winding Numbers</vt:lpstr>
      <vt:lpstr>Stereographic Projection</vt:lpstr>
      <vt:lpstr>Magnetization vs B_x Plots</vt:lpstr>
      <vt:lpstr>First Dome B_x≈6</vt:lpstr>
      <vt:lpstr>First Dome B_x≈7.3 (the peak)</vt:lpstr>
      <vt:lpstr>First Dome B_x≈8.9 </vt:lpstr>
      <vt:lpstr>Second Dome B_x≈12</vt:lpstr>
      <vt:lpstr>Second Dome B_x≈13.7 (peak) </vt:lpstr>
      <vt:lpstr>Second Dome B_x≈15 </vt:lpstr>
      <vt:lpstr>Third Dome B_x≈18 </vt:lpstr>
      <vt:lpstr>Third Dome B_x≈20 (peak)</vt:lpstr>
      <vt:lpstr>Magnetization vs B_x Plots</vt:lpstr>
      <vt:lpstr>Zero Point B_x≈17.2 (when M ̅=0)</vt:lpstr>
      <vt:lpstr>Finding the Transition Point B_x≈17.5 (when M ̅=0)</vt:lpstr>
      <vt:lpstr>Finding the Transition Point B_x≈17.6</vt:lpstr>
      <vt:lpstr>Finding the Transition Point B_x≈16.9</vt:lpstr>
      <vt:lpstr>Finding the Transition Point B_x≈16.8</vt:lpstr>
      <vt:lpstr>Zero Point B_x≈23.4 (when M ̅=0)</vt:lpstr>
      <vt:lpstr>Future Plans</vt:lpstr>
      <vt:lpstr>Future Plans</vt:lpstr>
      <vt:lpstr>Thank you for listening!</vt:lpstr>
      <vt:lpstr>Some New Results!</vt:lpstr>
      <vt:lpstr>Winding Number in M ̅_y Regime</vt:lpstr>
      <vt:lpstr>Winding Number in M ̅_y Regime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Customizable PhD Dissertation</dc:title>
  <cp:lastModifiedBy>KURNIAWAN Michael Alexander</cp:lastModifiedBy>
  <cp:revision>249</cp:revision>
  <cp:lastPrinted>2022-08-24T04:38:59Z</cp:lastPrinted>
  <dcterms:modified xsi:type="dcterms:W3CDTF">2023-01-01T17:54:14Z</dcterms:modified>
</cp:coreProperties>
</file>